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05EA7B-FD2C-4357-9880-D1A9F03AEADA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EC2F58-FCDB-4FA7-A15A-F43D65C793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268760"/>
            <a:ext cx="4030216" cy="247570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Музыка</a:t>
            </a:r>
            <a:b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Движение </a:t>
            </a:r>
            <a:b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Здоровье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552728" cy="100811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Выполнила ученица 6А </a:t>
            </a:r>
            <a:r>
              <a:rPr lang="ru-RU" smtClean="0">
                <a:solidFill>
                  <a:schemeClr val="accent4">
                    <a:lumMod val="75000"/>
                  </a:schemeClr>
                </a:solidFill>
              </a:rPr>
              <a:t>класса Мартьянова Аня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Руководитель: Трунова Галина Алексеевна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9257" y="3030"/>
            <a:ext cx="7200800" cy="658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77" y="332656"/>
            <a:ext cx="7488832" cy="21073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Занятие ритмической гимнастикой помогают отвлечься от проблем, а заводная музыка помогает войти в весёлый настрой.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"/>
          <a:stretch/>
        </p:blipFill>
        <p:spPr bwMode="auto">
          <a:xfrm>
            <a:off x="1548292" y="2596646"/>
            <a:ext cx="6336075" cy="4018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5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384" y="404664"/>
            <a:ext cx="7632848" cy="1202485"/>
          </a:xfrm>
        </p:spPr>
        <p:txBody>
          <a:bodyPr>
            <a:noAutofit/>
          </a:bodyPr>
          <a:lstStyle/>
          <a:p>
            <a:r>
              <a:rPr lang="ru-RU" sz="4900" dirty="0" smtClean="0">
                <a:solidFill>
                  <a:srgbClr val="FF0000"/>
                </a:solidFill>
              </a:rPr>
              <a:t>Улучшение самочувствия.</a:t>
            </a:r>
            <a:endParaRPr lang="ru-RU" sz="49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12076" r="208" b="13778"/>
          <a:stretch/>
        </p:blipFill>
        <p:spPr bwMode="auto">
          <a:xfrm>
            <a:off x="1619672" y="2780927"/>
            <a:ext cx="6258272" cy="348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272808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Ритмическая гимнастика хорошо улучшает самочувствие, человек чувствует себя лучше и готов идти дальше по жизни с отличным настроением.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1696"/>
            <a:ext cx="8064896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 В целом, ритмическая гимнастика является отличным методом оздоровления о поднятия духа. Она не требует повышенной подготовки, ей можно заниматься в любом возрасте и любой физической форме.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832648" cy="377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6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  <a:endParaRPr lang="ru-RU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6768752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Показать положительное влияние ритмической гимнастики на формирование стройной фигуры.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7008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1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17582"/>
            <a:ext cx="8136904" cy="1202485"/>
          </a:xfrm>
        </p:spPr>
        <p:txBody>
          <a:bodyPr>
            <a:noAutofit/>
          </a:bodyPr>
          <a:lstStyle/>
          <a:p>
            <a:r>
              <a:rPr lang="ru-RU" sz="5250" dirty="0" smtClean="0">
                <a:solidFill>
                  <a:srgbClr val="FF0000"/>
                </a:solidFill>
              </a:rPr>
              <a:t>Ритмическая гимнастика</a:t>
            </a:r>
            <a:endParaRPr lang="ru-RU" sz="525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3817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Это особый вид гимнастики, основанный на методе выполнения упражнений под ритмичную музыку.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Что может ритмическая гимнастика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924944"/>
            <a:ext cx="6196405" cy="23898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Развить и восстановить физические качества тела.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Поднять настроение.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Улучшить самочувствие.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75781"/>
            <a:ext cx="67008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1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Развить и восстановить физические качества тела.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852936"/>
            <a:ext cx="7344816" cy="3384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Огромную роль в жизни человека играют такие важные свойства тела как гибкость, выносливость и координация.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59632" y="2717478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08720"/>
            <a:ext cx="6196405" cy="1728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Ритмическая гимнастика включает в себя развитие этих способностей:</a:t>
            </a:r>
          </a:p>
          <a:p>
            <a:pPr marL="0" indent="0">
              <a:buNone/>
            </a:pPr>
            <a:r>
              <a:rPr lang="ru-RU" sz="6000" dirty="0" smtClean="0"/>
              <a:t>         </a:t>
            </a:r>
            <a:r>
              <a:rPr lang="ru-RU" sz="6000" dirty="0" smtClean="0">
                <a:solidFill>
                  <a:srgbClr val="FF0000"/>
                </a:solidFill>
              </a:rPr>
              <a:t>Гибкость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5"/>
            <a:ext cx="60960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8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Выносливость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00808"/>
            <a:ext cx="6667500" cy="444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5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3410010" cy="496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25" y="588177"/>
            <a:ext cx="6965245" cy="120248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Координация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344815" cy="120248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Поднятие настроения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20888"/>
            <a:ext cx="6196405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Эмоциональное здоровье является не менее важным чем физическое здоровье тела, т.к. в последнее время остро встала проблема нарушения самочувствия на фоне душевных расстройств.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294</TotalTime>
  <Words>193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Музыка Движение  Здоровье</vt:lpstr>
      <vt:lpstr>Цель:</vt:lpstr>
      <vt:lpstr>Ритмическая гимнастика</vt:lpstr>
      <vt:lpstr>Что может ритмическая гимнастика</vt:lpstr>
      <vt:lpstr>Развить и восстановить физические качества тела.</vt:lpstr>
      <vt:lpstr>Презентация PowerPoint</vt:lpstr>
      <vt:lpstr>Выносливость</vt:lpstr>
      <vt:lpstr>Координация</vt:lpstr>
      <vt:lpstr>Поднятие настроения</vt:lpstr>
      <vt:lpstr>Занятие ритмической гимнастикой помогают отвлечься от проблем, а заводная музыка помогает войти в весёлый настрой.</vt:lpstr>
      <vt:lpstr>Улучшение самочувствия.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13</cp:revision>
  <dcterms:created xsi:type="dcterms:W3CDTF">2012-03-18T15:30:18Z</dcterms:created>
  <dcterms:modified xsi:type="dcterms:W3CDTF">2012-03-28T17:04:55Z</dcterms:modified>
</cp:coreProperties>
</file>