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45059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45060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45061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5062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45063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64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065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5066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45067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45068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5069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45070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5071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72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73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74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75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76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77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78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79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0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1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2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3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4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5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6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7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8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89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0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1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2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3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4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5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6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7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8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099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00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01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02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03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04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05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06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45107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45108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09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0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1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2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3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4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5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6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7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8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5119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4512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2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2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2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2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2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2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2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2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2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3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4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5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5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5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5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5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515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45156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45157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58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5159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45160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61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62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63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64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65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66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67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5168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5169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45170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71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172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173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174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175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5176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45177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178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79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80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5181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5182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5183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5184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45185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45186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AC878C0A-9D15-4A61-BDCF-4E7AC5BB4F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E0D82-38DA-41EB-ADBF-5D97ACEF0BB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56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1536-F1C6-4F80-89A6-9BB023DBE42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56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82A61-5954-4C1C-A5FD-27EC184C5E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08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EC8A2-4C41-41C3-8532-88AF41F708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32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56953-A328-4B38-80B2-74F2FD4A1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7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7DB26-0CEE-4B66-80E9-BB9BFAD1E5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90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97B69-6028-4E7F-8ECB-A179FF160D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3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9430B-E635-4A86-8AE3-D7F5DA1468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92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A082C-6136-4018-B630-CCBD7AC13E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00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E8884-8415-4291-8733-8104CF60B0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35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44035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44036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44037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>
                    <a:gd name="T0" fmla="*/ 502 w 3271"/>
                    <a:gd name="T1" fmla="*/ 1990 h 3075"/>
                    <a:gd name="T2" fmla="*/ 186 w 3271"/>
                    <a:gd name="T3" fmla="*/ 1474 h 3075"/>
                    <a:gd name="T4" fmla="*/ 66 w 3271"/>
                    <a:gd name="T5" fmla="*/ 1169 h 3075"/>
                    <a:gd name="T6" fmla="*/ 12 w 3271"/>
                    <a:gd name="T7" fmla="*/ 875 h 3075"/>
                    <a:gd name="T8" fmla="*/ 18 w 3271"/>
                    <a:gd name="T9" fmla="*/ 611 h 3075"/>
                    <a:gd name="T10" fmla="*/ 84 w 3271"/>
                    <a:gd name="T11" fmla="*/ 389 h 3075"/>
                    <a:gd name="T12" fmla="*/ 209 w 3271"/>
                    <a:gd name="T13" fmla="*/ 216 h 3075"/>
                    <a:gd name="T14" fmla="*/ 508 w 3271"/>
                    <a:gd name="T15" fmla="*/ 42 h 3075"/>
                    <a:gd name="T16" fmla="*/ 891 w 3271"/>
                    <a:gd name="T17" fmla="*/ 6 h 3075"/>
                    <a:gd name="T18" fmla="*/ 1334 w 3271"/>
                    <a:gd name="T19" fmla="*/ 102 h 3075"/>
                    <a:gd name="T20" fmla="*/ 1806 w 3271"/>
                    <a:gd name="T21" fmla="*/ 324 h 3075"/>
                    <a:gd name="T22" fmla="*/ 2272 w 3271"/>
                    <a:gd name="T23" fmla="*/ 659 h 3075"/>
                    <a:gd name="T24" fmla="*/ 2769 w 3271"/>
                    <a:gd name="T25" fmla="*/ 1187 h 3075"/>
                    <a:gd name="T26" fmla="*/ 3085 w 3271"/>
                    <a:gd name="T27" fmla="*/ 1702 h 3075"/>
                    <a:gd name="T28" fmla="*/ 3205 w 3271"/>
                    <a:gd name="T29" fmla="*/ 2008 h 3075"/>
                    <a:gd name="T30" fmla="*/ 3259 w 3271"/>
                    <a:gd name="T31" fmla="*/ 2302 h 3075"/>
                    <a:gd name="T32" fmla="*/ 3253 w 3271"/>
                    <a:gd name="T33" fmla="*/ 2565 h 3075"/>
                    <a:gd name="T34" fmla="*/ 3187 w 3271"/>
                    <a:gd name="T35" fmla="*/ 2781 h 3075"/>
                    <a:gd name="T36" fmla="*/ 3068 w 3271"/>
                    <a:gd name="T37" fmla="*/ 2961 h 3075"/>
                    <a:gd name="T38" fmla="*/ 2918 w 3271"/>
                    <a:gd name="T39" fmla="*/ 3075 h 3075"/>
                    <a:gd name="T40" fmla="*/ 3068 w 3271"/>
                    <a:gd name="T41" fmla="*/ 2967 h 3075"/>
                    <a:gd name="T42" fmla="*/ 3193 w 3271"/>
                    <a:gd name="T43" fmla="*/ 2787 h 3075"/>
                    <a:gd name="T44" fmla="*/ 3259 w 3271"/>
                    <a:gd name="T45" fmla="*/ 2565 h 3075"/>
                    <a:gd name="T46" fmla="*/ 3265 w 3271"/>
                    <a:gd name="T47" fmla="*/ 2302 h 3075"/>
                    <a:gd name="T48" fmla="*/ 3211 w 3271"/>
                    <a:gd name="T49" fmla="*/ 2008 h 3075"/>
                    <a:gd name="T50" fmla="*/ 3091 w 3271"/>
                    <a:gd name="T51" fmla="*/ 1702 h 3075"/>
                    <a:gd name="T52" fmla="*/ 2775 w 3271"/>
                    <a:gd name="T53" fmla="*/ 1181 h 3075"/>
                    <a:gd name="T54" fmla="*/ 2278 w 3271"/>
                    <a:gd name="T55" fmla="*/ 653 h 3075"/>
                    <a:gd name="T56" fmla="*/ 1806 w 3271"/>
                    <a:gd name="T57" fmla="*/ 318 h 3075"/>
                    <a:gd name="T58" fmla="*/ 1334 w 3271"/>
                    <a:gd name="T59" fmla="*/ 96 h 3075"/>
                    <a:gd name="T60" fmla="*/ 891 w 3271"/>
                    <a:gd name="T61" fmla="*/ 0 h 3075"/>
                    <a:gd name="T62" fmla="*/ 502 w 3271"/>
                    <a:gd name="T63" fmla="*/ 36 h 3075"/>
                    <a:gd name="T64" fmla="*/ 204 w 3271"/>
                    <a:gd name="T65" fmla="*/ 210 h 3075"/>
                    <a:gd name="T66" fmla="*/ 78 w 3271"/>
                    <a:gd name="T67" fmla="*/ 389 h 3075"/>
                    <a:gd name="T68" fmla="*/ 12 w 3271"/>
                    <a:gd name="T69" fmla="*/ 611 h 3075"/>
                    <a:gd name="T70" fmla="*/ 6 w 3271"/>
                    <a:gd name="T71" fmla="*/ 875 h 3075"/>
                    <a:gd name="T72" fmla="*/ 60 w 3271"/>
                    <a:gd name="T73" fmla="*/ 1169 h 3075"/>
                    <a:gd name="T74" fmla="*/ 180 w 3271"/>
                    <a:gd name="T75" fmla="*/ 1474 h 3075"/>
                    <a:gd name="T76" fmla="*/ 353 w 3271"/>
                    <a:gd name="T77" fmla="*/ 1786 h 3075"/>
                    <a:gd name="T78" fmla="*/ 849 w 3271"/>
                    <a:gd name="T79" fmla="*/ 2380 h 3075"/>
                    <a:gd name="T80" fmla="*/ 1244 w 3271"/>
                    <a:gd name="T81" fmla="*/ 2709 h 3075"/>
                    <a:gd name="T82" fmla="*/ 1656 w 3271"/>
                    <a:gd name="T83" fmla="*/ 2961 h 3075"/>
                    <a:gd name="T84" fmla="*/ 1937 w 3271"/>
                    <a:gd name="T85" fmla="*/ 3075 h 3075"/>
                    <a:gd name="T86" fmla="*/ 1525 w 3271"/>
                    <a:gd name="T87" fmla="*/ 2889 h 3075"/>
                    <a:gd name="T88" fmla="*/ 1118 w 3271"/>
                    <a:gd name="T89" fmla="*/ 2607 h 3075"/>
                    <a:gd name="T90" fmla="*/ 849 w 3271"/>
                    <a:gd name="T91" fmla="*/ 2380 h 30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4038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44039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>
                      <a:gd name="T0" fmla="*/ 3946 w 3952"/>
                      <a:gd name="T1" fmla="*/ 2860 h 3501"/>
                      <a:gd name="T2" fmla="*/ 3910 w 3952"/>
                      <a:gd name="T3" fmla="*/ 2614 h 3501"/>
                      <a:gd name="T4" fmla="*/ 3839 w 3952"/>
                      <a:gd name="T5" fmla="*/ 2368 h 3501"/>
                      <a:gd name="T6" fmla="*/ 3731 w 3952"/>
                      <a:gd name="T7" fmla="*/ 2110 h 3501"/>
                      <a:gd name="T8" fmla="*/ 3593 w 3952"/>
                      <a:gd name="T9" fmla="*/ 1853 h 3501"/>
                      <a:gd name="T10" fmla="*/ 3432 w 3952"/>
                      <a:gd name="T11" fmla="*/ 1595 h 3501"/>
                      <a:gd name="T12" fmla="*/ 3241 w 3952"/>
                      <a:gd name="T13" fmla="*/ 1343 h 3501"/>
                      <a:gd name="T14" fmla="*/ 3025 w 3952"/>
                      <a:gd name="T15" fmla="*/ 1103 h 3501"/>
                      <a:gd name="T16" fmla="*/ 2721 w 3952"/>
                      <a:gd name="T17" fmla="*/ 815 h 3501"/>
                      <a:gd name="T18" fmla="*/ 2332 w 3952"/>
                      <a:gd name="T19" fmla="*/ 522 h 3501"/>
                      <a:gd name="T20" fmla="*/ 1943 w 3952"/>
                      <a:gd name="T21" fmla="*/ 288 h 3501"/>
                      <a:gd name="T22" fmla="*/ 1555 w 3952"/>
                      <a:gd name="T23" fmla="*/ 126 h 3501"/>
                      <a:gd name="T24" fmla="*/ 1184 w 3952"/>
                      <a:gd name="T25" fmla="*/ 24 h 3501"/>
                      <a:gd name="T26" fmla="*/ 837 w 3952"/>
                      <a:gd name="T27" fmla="*/ 0 h 3501"/>
                      <a:gd name="T28" fmla="*/ 526 w 3952"/>
                      <a:gd name="T29" fmla="*/ 48 h 3501"/>
                      <a:gd name="T30" fmla="*/ 263 w 3952"/>
                      <a:gd name="T31" fmla="*/ 174 h 3501"/>
                      <a:gd name="T32" fmla="*/ 114 w 3952"/>
                      <a:gd name="T33" fmla="*/ 312 h 3501"/>
                      <a:gd name="T34" fmla="*/ 0 w 3952"/>
                      <a:gd name="T35" fmla="*/ 486 h 3501"/>
                      <a:gd name="T36" fmla="*/ 72 w 3952"/>
                      <a:gd name="T37" fmla="*/ 372 h 3501"/>
                      <a:gd name="T38" fmla="*/ 269 w 3952"/>
                      <a:gd name="T39" fmla="*/ 174 h 3501"/>
                      <a:gd name="T40" fmla="*/ 526 w 3952"/>
                      <a:gd name="T41" fmla="*/ 48 h 3501"/>
                      <a:gd name="T42" fmla="*/ 837 w 3952"/>
                      <a:gd name="T43" fmla="*/ 6 h 3501"/>
                      <a:gd name="T44" fmla="*/ 1184 w 3952"/>
                      <a:gd name="T45" fmla="*/ 30 h 3501"/>
                      <a:gd name="T46" fmla="*/ 1555 w 3952"/>
                      <a:gd name="T47" fmla="*/ 132 h 3501"/>
                      <a:gd name="T48" fmla="*/ 1943 w 3952"/>
                      <a:gd name="T49" fmla="*/ 294 h 3501"/>
                      <a:gd name="T50" fmla="*/ 2332 w 3952"/>
                      <a:gd name="T51" fmla="*/ 528 h 3501"/>
                      <a:gd name="T52" fmla="*/ 2715 w 3952"/>
                      <a:gd name="T53" fmla="*/ 821 h 3501"/>
                      <a:gd name="T54" fmla="*/ 3127 w 3952"/>
                      <a:gd name="T55" fmla="*/ 1223 h 3501"/>
                      <a:gd name="T56" fmla="*/ 3336 w 3952"/>
                      <a:gd name="T57" fmla="*/ 1469 h 3501"/>
                      <a:gd name="T58" fmla="*/ 3510 w 3952"/>
                      <a:gd name="T59" fmla="*/ 1727 h 3501"/>
                      <a:gd name="T60" fmla="*/ 3665 w 3952"/>
                      <a:gd name="T61" fmla="*/ 1984 h 3501"/>
                      <a:gd name="T62" fmla="*/ 3785 w 3952"/>
                      <a:gd name="T63" fmla="*/ 2236 h 3501"/>
                      <a:gd name="T64" fmla="*/ 3875 w 3952"/>
                      <a:gd name="T65" fmla="*/ 2494 h 3501"/>
                      <a:gd name="T66" fmla="*/ 3934 w 3952"/>
                      <a:gd name="T67" fmla="*/ 2740 h 3501"/>
                      <a:gd name="T68" fmla="*/ 3952 w 3952"/>
                      <a:gd name="T69" fmla="*/ 2973 h 3501"/>
                      <a:gd name="T70" fmla="*/ 3922 w 3952"/>
                      <a:gd name="T71" fmla="*/ 3255 h 3501"/>
                      <a:gd name="T72" fmla="*/ 3833 w 3952"/>
                      <a:gd name="T73" fmla="*/ 3501 h 3501"/>
                      <a:gd name="T74" fmla="*/ 3886 w 3952"/>
                      <a:gd name="T75" fmla="*/ 3387 h 3501"/>
                      <a:gd name="T76" fmla="*/ 3946 w 3952"/>
                      <a:gd name="T77" fmla="*/ 3123 h 3501"/>
                      <a:gd name="T78" fmla="*/ 3952 w 3952"/>
                      <a:gd name="T79" fmla="*/ 2973 h 35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040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>
                      <a:gd name="T0" fmla="*/ 676 w 3791"/>
                      <a:gd name="T1" fmla="*/ 2416 h 3363"/>
                      <a:gd name="T2" fmla="*/ 419 w 3791"/>
                      <a:gd name="T3" fmla="*/ 2062 h 3363"/>
                      <a:gd name="T4" fmla="*/ 215 w 3791"/>
                      <a:gd name="T5" fmla="*/ 1703 h 3363"/>
                      <a:gd name="T6" fmla="*/ 78 w 3791"/>
                      <a:gd name="T7" fmla="*/ 1343 h 3363"/>
                      <a:gd name="T8" fmla="*/ 12 w 3791"/>
                      <a:gd name="T9" fmla="*/ 1001 h 3363"/>
                      <a:gd name="T10" fmla="*/ 18 w 3791"/>
                      <a:gd name="T11" fmla="*/ 701 h 3363"/>
                      <a:gd name="T12" fmla="*/ 96 w 3791"/>
                      <a:gd name="T13" fmla="*/ 450 h 3363"/>
                      <a:gd name="T14" fmla="*/ 239 w 3791"/>
                      <a:gd name="T15" fmla="*/ 246 h 3363"/>
                      <a:gd name="T16" fmla="*/ 580 w 3791"/>
                      <a:gd name="T17" fmla="*/ 48 h 3363"/>
                      <a:gd name="T18" fmla="*/ 1028 w 3791"/>
                      <a:gd name="T19" fmla="*/ 6 h 3363"/>
                      <a:gd name="T20" fmla="*/ 1543 w 3791"/>
                      <a:gd name="T21" fmla="*/ 120 h 3363"/>
                      <a:gd name="T22" fmla="*/ 2087 w 3791"/>
                      <a:gd name="T23" fmla="*/ 378 h 3363"/>
                      <a:gd name="T24" fmla="*/ 2631 w 3791"/>
                      <a:gd name="T25" fmla="*/ 773 h 3363"/>
                      <a:gd name="T26" fmla="*/ 3115 w 3791"/>
                      <a:gd name="T27" fmla="*/ 1265 h 3363"/>
                      <a:gd name="T28" fmla="*/ 3378 w 3791"/>
                      <a:gd name="T29" fmla="*/ 1625 h 3363"/>
                      <a:gd name="T30" fmla="*/ 3582 w 3791"/>
                      <a:gd name="T31" fmla="*/ 1984 h 3363"/>
                      <a:gd name="T32" fmla="*/ 3719 w 3791"/>
                      <a:gd name="T33" fmla="*/ 2344 h 3363"/>
                      <a:gd name="T34" fmla="*/ 3785 w 3791"/>
                      <a:gd name="T35" fmla="*/ 2686 h 3363"/>
                      <a:gd name="T36" fmla="*/ 3749 w 3791"/>
                      <a:gd name="T37" fmla="*/ 3105 h 3363"/>
                      <a:gd name="T38" fmla="*/ 3629 w 3791"/>
                      <a:gd name="T39" fmla="*/ 3363 h 3363"/>
                      <a:gd name="T40" fmla="*/ 3779 w 3791"/>
                      <a:gd name="T41" fmla="*/ 2967 h 3363"/>
                      <a:gd name="T42" fmla="*/ 3791 w 3791"/>
                      <a:gd name="T43" fmla="*/ 2794 h 3363"/>
                      <a:gd name="T44" fmla="*/ 3749 w 3791"/>
                      <a:gd name="T45" fmla="*/ 2458 h 3363"/>
                      <a:gd name="T46" fmla="*/ 3635 w 3791"/>
                      <a:gd name="T47" fmla="*/ 2104 h 3363"/>
                      <a:gd name="T48" fmla="*/ 3456 w 3791"/>
                      <a:gd name="T49" fmla="*/ 1739 h 3363"/>
                      <a:gd name="T50" fmla="*/ 3211 w 3791"/>
                      <a:gd name="T51" fmla="*/ 1385 h 3363"/>
                      <a:gd name="T52" fmla="*/ 2804 w 3791"/>
                      <a:gd name="T53" fmla="*/ 929 h 3363"/>
                      <a:gd name="T54" fmla="*/ 2272 w 3791"/>
                      <a:gd name="T55" fmla="*/ 492 h 3363"/>
                      <a:gd name="T56" fmla="*/ 1722 w 3791"/>
                      <a:gd name="T57" fmla="*/ 192 h 3363"/>
                      <a:gd name="T58" fmla="*/ 1190 w 3791"/>
                      <a:gd name="T59" fmla="*/ 24 h 3363"/>
                      <a:gd name="T60" fmla="*/ 717 w 3791"/>
                      <a:gd name="T61" fmla="*/ 12 h 3363"/>
                      <a:gd name="T62" fmla="*/ 335 w 3791"/>
                      <a:gd name="T63" fmla="*/ 162 h 3363"/>
                      <a:gd name="T64" fmla="*/ 132 w 3791"/>
                      <a:gd name="T65" fmla="*/ 378 h 3363"/>
                      <a:gd name="T66" fmla="*/ 36 w 3791"/>
                      <a:gd name="T67" fmla="*/ 612 h 3363"/>
                      <a:gd name="T68" fmla="*/ 0 w 3791"/>
                      <a:gd name="T69" fmla="*/ 893 h 3363"/>
                      <a:gd name="T70" fmla="*/ 42 w 3791"/>
                      <a:gd name="T71" fmla="*/ 1229 h 3363"/>
                      <a:gd name="T72" fmla="*/ 161 w 3791"/>
                      <a:gd name="T73" fmla="*/ 1583 h 3363"/>
                      <a:gd name="T74" fmla="*/ 341 w 3791"/>
                      <a:gd name="T75" fmla="*/ 1942 h 3363"/>
                      <a:gd name="T76" fmla="*/ 580 w 3791"/>
                      <a:gd name="T77" fmla="*/ 2302 h 3363"/>
                      <a:gd name="T78" fmla="*/ 987 w 3791"/>
                      <a:gd name="T79" fmla="*/ 2758 h 3363"/>
                      <a:gd name="T80" fmla="*/ 1596 w 3791"/>
                      <a:gd name="T81" fmla="*/ 3237 h 3363"/>
                      <a:gd name="T82" fmla="*/ 1596 w 3791"/>
                      <a:gd name="T83" fmla="*/ 3237 h 3363"/>
                      <a:gd name="T84" fmla="*/ 993 w 3791"/>
                      <a:gd name="T85" fmla="*/ 2758 h 33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041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>
                      <a:gd name="T0" fmla="*/ 538 w 3527"/>
                      <a:gd name="T1" fmla="*/ 2146 h 3225"/>
                      <a:gd name="T2" fmla="*/ 317 w 3527"/>
                      <a:gd name="T3" fmla="*/ 1816 h 3225"/>
                      <a:gd name="T4" fmla="*/ 149 w 3527"/>
                      <a:gd name="T5" fmla="*/ 1481 h 3225"/>
                      <a:gd name="T6" fmla="*/ 41 w 3527"/>
                      <a:gd name="T7" fmla="*/ 1151 h 3225"/>
                      <a:gd name="T8" fmla="*/ 0 w 3527"/>
                      <a:gd name="T9" fmla="*/ 839 h 3225"/>
                      <a:gd name="T10" fmla="*/ 30 w 3527"/>
                      <a:gd name="T11" fmla="*/ 575 h 3225"/>
                      <a:gd name="T12" fmla="*/ 125 w 3527"/>
                      <a:gd name="T13" fmla="*/ 354 h 3225"/>
                      <a:gd name="T14" fmla="*/ 317 w 3527"/>
                      <a:gd name="T15" fmla="*/ 150 h 3225"/>
                      <a:gd name="T16" fmla="*/ 669 w 3527"/>
                      <a:gd name="T17" fmla="*/ 12 h 3225"/>
                      <a:gd name="T18" fmla="*/ 1112 w 3527"/>
                      <a:gd name="T19" fmla="*/ 24 h 3225"/>
                      <a:gd name="T20" fmla="*/ 1608 w 3527"/>
                      <a:gd name="T21" fmla="*/ 174 h 3225"/>
                      <a:gd name="T22" fmla="*/ 2116 w 3527"/>
                      <a:gd name="T23" fmla="*/ 456 h 3225"/>
                      <a:gd name="T24" fmla="*/ 2613 w 3527"/>
                      <a:gd name="T25" fmla="*/ 857 h 3225"/>
                      <a:gd name="T26" fmla="*/ 3073 w 3527"/>
                      <a:gd name="T27" fmla="*/ 1391 h 3225"/>
                      <a:gd name="T28" fmla="*/ 3276 w 3527"/>
                      <a:gd name="T29" fmla="*/ 1726 h 3225"/>
                      <a:gd name="T30" fmla="*/ 3426 w 3527"/>
                      <a:gd name="T31" fmla="*/ 2062 h 3225"/>
                      <a:gd name="T32" fmla="*/ 3509 w 3527"/>
                      <a:gd name="T33" fmla="*/ 2386 h 3225"/>
                      <a:gd name="T34" fmla="*/ 3521 w 3527"/>
                      <a:gd name="T35" fmla="*/ 2680 h 3225"/>
                      <a:gd name="T36" fmla="*/ 3474 w 3527"/>
                      <a:gd name="T37" fmla="*/ 2931 h 3225"/>
                      <a:gd name="T38" fmla="*/ 3360 w 3527"/>
                      <a:gd name="T39" fmla="*/ 3141 h 3225"/>
                      <a:gd name="T40" fmla="*/ 3282 w 3527"/>
                      <a:gd name="T41" fmla="*/ 3225 h 3225"/>
                      <a:gd name="T42" fmla="*/ 3312 w 3527"/>
                      <a:gd name="T43" fmla="*/ 3201 h 3225"/>
                      <a:gd name="T44" fmla="*/ 3444 w 3527"/>
                      <a:gd name="T45" fmla="*/ 3009 h 3225"/>
                      <a:gd name="T46" fmla="*/ 3515 w 3527"/>
                      <a:gd name="T47" fmla="*/ 2769 h 3225"/>
                      <a:gd name="T48" fmla="*/ 3521 w 3527"/>
                      <a:gd name="T49" fmla="*/ 2488 h 3225"/>
                      <a:gd name="T50" fmla="*/ 3462 w 3527"/>
                      <a:gd name="T51" fmla="*/ 2170 h 3225"/>
                      <a:gd name="T52" fmla="*/ 3336 w 3527"/>
                      <a:gd name="T53" fmla="*/ 1834 h 3225"/>
                      <a:gd name="T54" fmla="*/ 3145 w 3527"/>
                      <a:gd name="T55" fmla="*/ 1499 h 3225"/>
                      <a:gd name="T56" fmla="*/ 2816 w 3527"/>
                      <a:gd name="T57" fmla="*/ 1061 h 3225"/>
                      <a:gd name="T58" fmla="*/ 2284 w 3527"/>
                      <a:gd name="T59" fmla="*/ 575 h 3225"/>
                      <a:gd name="T60" fmla="*/ 1775 w 3527"/>
                      <a:gd name="T61" fmla="*/ 252 h 3225"/>
                      <a:gd name="T62" fmla="*/ 1273 w 3527"/>
                      <a:gd name="T63" fmla="*/ 60 h 3225"/>
                      <a:gd name="T64" fmla="*/ 807 w 3527"/>
                      <a:gd name="T65" fmla="*/ 0 h 3225"/>
                      <a:gd name="T66" fmla="*/ 418 w 3527"/>
                      <a:gd name="T67" fmla="*/ 84 h 3225"/>
                      <a:gd name="T68" fmla="*/ 167 w 3527"/>
                      <a:gd name="T69" fmla="*/ 288 h 3225"/>
                      <a:gd name="T70" fmla="*/ 53 w 3527"/>
                      <a:gd name="T71" fmla="*/ 498 h 3225"/>
                      <a:gd name="T72" fmla="*/ 0 w 3527"/>
                      <a:gd name="T73" fmla="*/ 749 h 3225"/>
                      <a:gd name="T74" fmla="*/ 18 w 3527"/>
                      <a:gd name="T75" fmla="*/ 1043 h 3225"/>
                      <a:gd name="T76" fmla="*/ 101 w 3527"/>
                      <a:gd name="T77" fmla="*/ 1373 h 3225"/>
                      <a:gd name="T78" fmla="*/ 251 w 3527"/>
                      <a:gd name="T79" fmla="*/ 1708 h 3225"/>
                      <a:gd name="T80" fmla="*/ 454 w 3527"/>
                      <a:gd name="T81" fmla="*/ 2038 h 3225"/>
                      <a:gd name="T82" fmla="*/ 914 w 3527"/>
                      <a:gd name="T83" fmla="*/ 2572 h 3225"/>
                      <a:gd name="T84" fmla="*/ 1255 w 3527"/>
                      <a:gd name="T85" fmla="*/ 2865 h 3225"/>
                      <a:gd name="T86" fmla="*/ 1608 w 3527"/>
                      <a:gd name="T87" fmla="*/ 3099 h 3225"/>
                      <a:gd name="T88" fmla="*/ 1853 w 3527"/>
                      <a:gd name="T89" fmla="*/ 3225 h 3225"/>
                      <a:gd name="T90" fmla="*/ 1494 w 3527"/>
                      <a:gd name="T91" fmla="*/ 3027 h 3225"/>
                      <a:gd name="T92" fmla="*/ 1142 w 3527"/>
                      <a:gd name="T93" fmla="*/ 2769 h 32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4042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44043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>
                        <a:gd name="T0" fmla="*/ 4245 w 4251"/>
                        <a:gd name="T1" fmla="*/ 3237 h 3794"/>
                        <a:gd name="T2" fmla="*/ 4203 w 4251"/>
                        <a:gd name="T3" fmla="*/ 2961 h 3794"/>
                        <a:gd name="T4" fmla="*/ 4120 w 4251"/>
                        <a:gd name="T5" fmla="*/ 2679 h 3794"/>
                        <a:gd name="T6" fmla="*/ 4000 w 4251"/>
                        <a:gd name="T7" fmla="*/ 2391 h 3794"/>
                        <a:gd name="T8" fmla="*/ 3845 w 4251"/>
                        <a:gd name="T9" fmla="*/ 2098 h 3794"/>
                        <a:gd name="T10" fmla="*/ 3659 w 4251"/>
                        <a:gd name="T11" fmla="*/ 1810 h 3794"/>
                        <a:gd name="T12" fmla="*/ 3438 w 4251"/>
                        <a:gd name="T13" fmla="*/ 1528 h 3794"/>
                        <a:gd name="T14" fmla="*/ 3193 w 4251"/>
                        <a:gd name="T15" fmla="*/ 1252 h 3794"/>
                        <a:gd name="T16" fmla="*/ 2858 w 4251"/>
                        <a:gd name="T17" fmla="*/ 935 h 3794"/>
                        <a:gd name="T18" fmla="*/ 2434 w 4251"/>
                        <a:gd name="T19" fmla="*/ 605 h 3794"/>
                        <a:gd name="T20" fmla="*/ 1991 w 4251"/>
                        <a:gd name="T21" fmla="*/ 341 h 3794"/>
                        <a:gd name="T22" fmla="*/ 1549 w 4251"/>
                        <a:gd name="T23" fmla="*/ 143 h 3794"/>
                        <a:gd name="T24" fmla="*/ 1124 w 4251"/>
                        <a:gd name="T25" fmla="*/ 35 h 3794"/>
                        <a:gd name="T26" fmla="*/ 741 w 4251"/>
                        <a:gd name="T27" fmla="*/ 0 h 3794"/>
                        <a:gd name="T28" fmla="*/ 401 w 4251"/>
                        <a:gd name="T29" fmla="*/ 47 h 3794"/>
                        <a:gd name="T30" fmla="*/ 120 w 4251"/>
                        <a:gd name="T31" fmla="*/ 173 h 3794"/>
                        <a:gd name="T32" fmla="*/ 0 w 4251"/>
                        <a:gd name="T33" fmla="*/ 269 h 3794"/>
                        <a:gd name="T34" fmla="*/ 263 w 4251"/>
                        <a:gd name="T35" fmla="*/ 101 h 3794"/>
                        <a:gd name="T36" fmla="*/ 586 w 4251"/>
                        <a:gd name="T37" fmla="*/ 18 h 3794"/>
                        <a:gd name="T38" fmla="*/ 957 w 4251"/>
                        <a:gd name="T39" fmla="*/ 18 h 3794"/>
                        <a:gd name="T40" fmla="*/ 1357 w 4251"/>
                        <a:gd name="T41" fmla="*/ 95 h 3794"/>
                        <a:gd name="T42" fmla="*/ 1782 w 4251"/>
                        <a:gd name="T43" fmla="*/ 245 h 3794"/>
                        <a:gd name="T44" fmla="*/ 2212 w 4251"/>
                        <a:gd name="T45" fmla="*/ 467 h 3794"/>
                        <a:gd name="T46" fmla="*/ 2643 w 4251"/>
                        <a:gd name="T47" fmla="*/ 761 h 3794"/>
                        <a:gd name="T48" fmla="*/ 3061 w 4251"/>
                        <a:gd name="T49" fmla="*/ 1120 h 3794"/>
                        <a:gd name="T50" fmla="*/ 3318 w 4251"/>
                        <a:gd name="T51" fmla="*/ 1390 h 3794"/>
                        <a:gd name="T52" fmla="*/ 3552 w 4251"/>
                        <a:gd name="T53" fmla="*/ 1666 h 3794"/>
                        <a:gd name="T54" fmla="*/ 3755 w 4251"/>
                        <a:gd name="T55" fmla="*/ 1954 h 3794"/>
                        <a:gd name="T56" fmla="*/ 3922 w 4251"/>
                        <a:gd name="T57" fmla="*/ 2247 h 3794"/>
                        <a:gd name="T58" fmla="*/ 4060 w 4251"/>
                        <a:gd name="T59" fmla="*/ 2535 h 3794"/>
                        <a:gd name="T60" fmla="*/ 4162 w 4251"/>
                        <a:gd name="T61" fmla="*/ 2823 h 3794"/>
                        <a:gd name="T62" fmla="*/ 4221 w 4251"/>
                        <a:gd name="T63" fmla="*/ 3105 h 3794"/>
                        <a:gd name="T64" fmla="*/ 4245 w 4251"/>
                        <a:gd name="T65" fmla="*/ 3368 h 3794"/>
                        <a:gd name="T66" fmla="*/ 4233 w 4251"/>
                        <a:gd name="T67" fmla="*/ 3590 h 3794"/>
                        <a:gd name="T68" fmla="*/ 4185 w 4251"/>
                        <a:gd name="T69" fmla="*/ 3794 h 3794"/>
                        <a:gd name="T70" fmla="*/ 4215 w 4251"/>
                        <a:gd name="T71" fmla="*/ 3692 h 3794"/>
                        <a:gd name="T72" fmla="*/ 4245 w 4251"/>
                        <a:gd name="T73" fmla="*/ 3482 h 3794"/>
                        <a:gd name="T74" fmla="*/ 4251 w 4251"/>
                        <a:gd name="T75" fmla="*/ 3368 h 379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44044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4045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>
                          <a:gd name="T0" fmla="*/ 161 w 4108"/>
                          <a:gd name="T1" fmla="*/ 186 h 3657"/>
                          <a:gd name="T2" fmla="*/ 442 w 4108"/>
                          <a:gd name="T3" fmla="*/ 54 h 3657"/>
                          <a:gd name="T4" fmla="*/ 771 w 4108"/>
                          <a:gd name="T5" fmla="*/ 6 h 3657"/>
                          <a:gd name="T6" fmla="*/ 1136 w 4108"/>
                          <a:gd name="T7" fmla="*/ 36 h 3657"/>
                          <a:gd name="T8" fmla="*/ 1537 w 4108"/>
                          <a:gd name="T9" fmla="*/ 144 h 3657"/>
                          <a:gd name="T10" fmla="*/ 1949 w 4108"/>
                          <a:gd name="T11" fmla="*/ 324 h 3657"/>
                          <a:gd name="T12" fmla="*/ 2368 w 4108"/>
                          <a:gd name="T13" fmla="*/ 570 h 3657"/>
                          <a:gd name="T14" fmla="*/ 2780 w 4108"/>
                          <a:gd name="T15" fmla="*/ 888 h 3657"/>
                          <a:gd name="T16" fmla="*/ 3103 w 4108"/>
                          <a:gd name="T17" fmla="*/ 1193 h 3657"/>
                          <a:gd name="T18" fmla="*/ 3336 w 4108"/>
                          <a:gd name="T19" fmla="*/ 1451 h 3657"/>
                          <a:gd name="T20" fmla="*/ 3540 w 4108"/>
                          <a:gd name="T21" fmla="*/ 1721 h 3657"/>
                          <a:gd name="T22" fmla="*/ 3719 w 4108"/>
                          <a:gd name="T23" fmla="*/ 1997 h 3657"/>
                          <a:gd name="T24" fmla="*/ 3863 w 4108"/>
                          <a:gd name="T25" fmla="*/ 2272 h 3657"/>
                          <a:gd name="T26" fmla="*/ 3976 w 4108"/>
                          <a:gd name="T27" fmla="*/ 2548 h 3657"/>
                          <a:gd name="T28" fmla="*/ 4060 w 4108"/>
                          <a:gd name="T29" fmla="*/ 2818 h 3657"/>
                          <a:gd name="T30" fmla="*/ 4102 w 4108"/>
                          <a:gd name="T31" fmla="*/ 3070 h 3657"/>
                          <a:gd name="T32" fmla="*/ 4102 w 4108"/>
                          <a:gd name="T33" fmla="*/ 3321 h 3657"/>
                          <a:gd name="T34" fmla="*/ 4060 w 4108"/>
                          <a:gd name="T35" fmla="*/ 3549 h 3657"/>
                          <a:gd name="T36" fmla="*/ 4030 w 4108"/>
                          <a:gd name="T37" fmla="*/ 3657 h 3657"/>
                          <a:gd name="T38" fmla="*/ 4090 w 4108"/>
                          <a:gd name="T39" fmla="*/ 3447 h 3657"/>
                          <a:gd name="T40" fmla="*/ 4108 w 4108"/>
                          <a:gd name="T41" fmla="*/ 3213 h 3657"/>
                          <a:gd name="T42" fmla="*/ 4102 w 4108"/>
                          <a:gd name="T43" fmla="*/ 3070 h 3657"/>
                          <a:gd name="T44" fmla="*/ 4060 w 4108"/>
                          <a:gd name="T45" fmla="*/ 2812 h 3657"/>
                          <a:gd name="T46" fmla="*/ 3982 w 4108"/>
                          <a:gd name="T47" fmla="*/ 2548 h 3657"/>
                          <a:gd name="T48" fmla="*/ 3869 w 4108"/>
                          <a:gd name="T49" fmla="*/ 2272 h 3657"/>
                          <a:gd name="T50" fmla="*/ 3725 w 4108"/>
                          <a:gd name="T51" fmla="*/ 1997 h 3657"/>
                          <a:gd name="T52" fmla="*/ 3546 w 4108"/>
                          <a:gd name="T53" fmla="*/ 1721 h 3657"/>
                          <a:gd name="T54" fmla="*/ 3342 w 4108"/>
                          <a:gd name="T55" fmla="*/ 1451 h 3657"/>
                          <a:gd name="T56" fmla="*/ 3109 w 4108"/>
                          <a:gd name="T57" fmla="*/ 1187 h 3657"/>
                          <a:gd name="T58" fmla="*/ 2792 w 4108"/>
                          <a:gd name="T59" fmla="*/ 888 h 3657"/>
                          <a:gd name="T60" fmla="*/ 2386 w 4108"/>
                          <a:gd name="T61" fmla="*/ 576 h 3657"/>
                          <a:gd name="T62" fmla="*/ 1967 w 4108"/>
                          <a:gd name="T63" fmla="*/ 330 h 3657"/>
                          <a:gd name="T64" fmla="*/ 1543 w 4108"/>
                          <a:gd name="T65" fmla="*/ 144 h 3657"/>
                          <a:gd name="T66" fmla="*/ 1130 w 4108"/>
                          <a:gd name="T67" fmla="*/ 30 h 3657"/>
                          <a:gd name="T68" fmla="*/ 753 w 4108"/>
                          <a:gd name="T69" fmla="*/ 0 h 3657"/>
                          <a:gd name="T70" fmla="*/ 431 w 4108"/>
                          <a:gd name="T71" fmla="*/ 54 h 3657"/>
                          <a:gd name="T72" fmla="*/ 161 w 4108"/>
                          <a:gd name="T73" fmla="*/ 186 h 3657"/>
                          <a:gd name="T74" fmla="*/ 24 w 4108"/>
                          <a:gd name="T75" fmla="*/ 306 h 3657"/>
                          <a:gd name="T76" fmla="*/ 0 w 4108"/>
                          <a:gd name="T77" fmla="*/ 336 h 3657"/>
                          <a:gd name="T78" fmla="*/ 48 w 4108"/>
                          <a:gd name="T79" fmla="*/ 282 h 365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44046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4047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48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49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0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1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2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3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4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5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6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7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8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59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0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1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2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3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4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5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6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7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8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69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0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1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2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3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4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5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6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7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8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79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80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81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82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>
                            <a:gd name="T0" fmla="*/ 909 w 1537"/>
                            <a:gd name="T1" fmla="*/ 1264 h 1768"/>
                            <a:gd name="T2" fmla="*/ 1058 w 1537"/>
                            <a:gd name="T3" fmla="*/ 1402 h 1768"/>
                            <a:gd name="T4" fmla="*/ 1214 w 1537"/>
                            <a:gd name="T5" fmla="*/ 1528 h 1768"/>
                            <a:gd name="T6" fmla="*/ 1369 w 1537"/>
                            <a:gd name="T7" fmla="*/ 1654 h 1768"/>
                            <a:gd name="T8" fmla="*/ 1531 w 1537"/>
                            <a:gd name="T9" fmla="*/ 1768 h 1768"/>
                            <a:gd name="T10" fmla="*/ 1537 w 1537"/>
                            <a:gd name="T11" fmla="*/ 1768 h 1768"/>
                            <a:gd name="T12" fmla="*/ 1375 w 1537"/>
                            <a:gd name="T13" fmla="*/ 1654 h 1768"/>
                            <a:gd name="T14" fmla="*/ 1220 w 1537"/>
                            <a:gd name="T15" fmla="*/ 1534 h 1768"/>
                            <a:gd name="T16" fmla="*/ 1064 w 1537"/>
                            <a:gd name="T17" fmla="*/ 1402 h 1768"/>
                            <a:gd name="T18" fmla="*/ 915 w 1537"/>
                            <a:gd name="T19" fmla="*/ 1258 h 1768"/>
                            <a:gd name="T20" fmla="*/ 765 w 1537"/>
                            <a:gd name="T21" fmla="*/ 1115 h 1768"/>
                            <a:gd name="T22" fmla="*/ 628 w 1537"/>
                            <a:gd name="T23" fmla="*/ 959 h 1768"/>
                            <a:gd name="T24" fmla="*/ 496 w 1537"/>
                            <a:gd name="T25" fmla="*/ 803 h 1768"/>
                            <a:gd name="T26" fmla="*/ 377 w 1537"/>
                            <a:gd name="T27" fmla="*/ 647 h 1768"/>
                            <a:gd name="T28" fmla="*/ 269 w 1537"/>
                            <a:gd name="T29" fmla="*/ 485 h 1768"/>
                            <a:gd name="T30" fmla="*/ 167 w 1537"/>
                            <a:gd name="T31" fmla="*/ 323 h 1768"/>
                            <a:gd name="T32" fmla="*/ 78 w 1537"/>
                            <a:gd name="T33" fmla="*/ 161 h 1768"/>
                            <a:gd name="T34" fmla="*/ 0 w 1537"/>
                            <a:gd name="T35" fmla="*/ 0 h 1768"/>
                            <a:gd name="T36" fmla="*/ 0 w 1537"/>
                            <a:gd name="T37" fmla="*/ 12 h 1768"/>
                            <a:gd name="T38" fmla="*/ 78 w 1537"/>
                            <a:gd name="T39" fmla="*/ 173 h 1768"/>
                            <a:gd name="T40" fmla="*/ 167 w 1537"/>
                            <a:gd name="T41" fmla="*/ 335 h 1768"/>
                            <a:gd name="T42" fmla="*/ 269 w 1537"/>
                            <a:gd name="T43" fmla="*/ 491 h 1768"/>
                            <a:gd name="T44" fmla="*/ 377 w 1537"/>
                            <a:gd name="T45" fmla="*/ 653 h 1768"/>
                            <a:gd name="T46" fmla="*/ 496 w 1537"/>
                            <a:gd name="T47" fmla="*/ 809 h 1768"/>
                            <a:gd name="T48" fmla="*/ 628 w 1537"/>
                            <a:gd name="T49" fmla="*/ 965 h 1768"/>
                            <a:gd name="T50" fmla="*/ 765 w 1537"/>
                            <a:gd name="T51" fmla="*/ 1121 h 1768"/>
                            <a:gd name="T52" fmla="*/ 909 w 1537"/>
                            <a:gd name="T53" fmla="*/ 1264 h 1768"/>
                            <a:gd name="T54" fmla="*/ 909 w 1537"/>
                            <a:gd name="T55" fmla="*/ 1264 h 1768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  <a:cxn ang="0">
                              <a:pos x="T4" y="T5"/>
                            </a:cxn>
                            <a:cxn ang="0">
                              <a:pos x="T6" y="T7"/>
                            </a:cxn>
                            <a:cxn ang="0">
                              <a:pos x="T8" y="T9"/>
                            </a:cxn>
                            <a:cxn ang="0">
                              <a:pos x="T10" y="T11"/>
                            </a:cxn>
                            <a:cxn ang="0">
                              <a:pos x="T12" y="T13"/>
                            </a:cxn>
                            <a:cxn ang="0">
                              <a:pos x="T14" y="T15"/>
                            </a:cxn>
                            <a:cxn ang="0">
                              <a:pos x="T16" y="T17"/>
                            </a:cxn>
                            <a:cxn ang="0">
                              <a:pos x="T18" y="T19"/>
                            </a:cxn>
                            <a:cxn ang="0">
                              <a:pos x="T20" y="T21"/>
                            </a:cxn>
                            <a:cxn ang="0">
                              <a:pos x="T22" y="T23"/>
                            </a:cxn>
                            <a:cxn ang="0">
                              <a:pos x="T24" y="T25"/>
                            </a:cxn>
                            <a:cxn ang="0">
                              <a:pos x="T26" y="T27"/>
                            </a:cxn>
                            <a:cxn ang="0">
                              <a:pos x="T28" y="T29"/>
                            </a:cxn>
                            <a:cxn ang="0">
                              <a:pos x="T30" y="T31"/>
                            </a:cxn>
                            <a:cxn ang="0">
                              <a:pos x="T32" y="T33"/>
                            </a:cxn>
                            <a:cxn ang="0">
                              <a:pos x="T34" y="T35"/>
                            </a:cxn>
                            <a:cxn ang="0">
                              <a:pos x="T36" y="T37"/>
                            </a:cxn>
                            <a:cxn ang="0">
                              <a:pos x="T38" y="T39"/>
                            </a:cxn>
                            <a:cxn ang="0">
                              <a:pos x="T40" y="T41"/>
                            </a:cxn>
                            <a:cxn ang="0">
                              <a:pos x="T42" y="T43"/>
                            </a:cxn>
                            <a:cxn ang="0">
                              <a:pos x="T44" y="T45"/>
                            </a:cxn>
                            <a:cxn ang="0">
                              <a:pos x="T46" y="T47"/>
                            </a:cxn>
                            <a:cxn ang="0">
                              <a:pos x="T48" y="T49"/>
                            </a:cxn>
                            <a:cxn ang="0">
                              <a:pos x="T50" y="T51"/>
                            </a:cxn>
                            <a:cxn ang="0">
                              <a:pos x="T52" y="T53"/>
                            </a:cxn>
                            <a:cxn ang="0">
                              <a:pos x="T54" y="T55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44083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44084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85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86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87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88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89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90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91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92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93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94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44095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hlink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44096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97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98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099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0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1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2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3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4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5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6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7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8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09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0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1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2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3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4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5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6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7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8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19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0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1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2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3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4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5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6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7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8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29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30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44131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44132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44133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134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4135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44136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137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>
                      <a:gd name="T0" fmla="*/ 1006 w 1006"/>
                      <a:gd name="T1" fmla="*/ 1102 h 1102"/>
                      <a:gd name="T2" fmla="*/ 696 w 1006"/>
                      <a:gd name="T3" fmla="*/ 823 h 1102"/>
                      <a:gd name="T4" fmla="*/ 333 w 1006"/>
                      <a:gd name="T5" fmla="*/ 447 h 1102"/>
                      <a:gd name="T6" fmla="*/ 51 w 1006"/>
                      <a:gd name="T7" fmla="*/ 76 h 1102"/>
                      <a:gd name="T8" fmla="*/ 0 w 1006"/>
                      <a:gd name="T9" fmla="*/ 0 h 11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138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139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140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141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142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143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4144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44145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44146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>
                  <a:gd name="T0" fmla="*/ 873 w 1435"/>
                  <a:gd name="T1" fmla="*/ 1150 h 1618"/>
                  <a:gd name="T2" fmla="*/ 741 w 1435"/>
                  <a:gd name="T3" fmla="*/ 1019 h 1618"/>
                  <a:gd name="T4" fmla="*/ 610 w 1435"/>
                  <a:gd name="T5" fmla="*/ 875 h 1618"/>
                  <a:gd name="T6" fmla="*/ 490 w 1435"/>
                  <a:gd name="T7" fmla="*/ 737 h 1618"/>
                  <a:gd name="T8" fmla="*/ 377 w 1435"/>
                  <a:gd name="T9" fmla="*/ 593 h 1618"/>
                  <a:gd name="T10" fmla="*/ 275 w 1435"/>
                  <a:gd name="T11" fmla="*/ 443 h 1618"/>
                  <a:gd name="T12" fmla="*/ 173 w 1435"/>
                  <a:gd name="T13" fmla="*/ 299 h 1618"/>
                  <a:gd name="T14" fmla="*/ 84 w 1435"/>
                  <a:gd name="T15" fmla="*/ 149 h 1618"/>
                  <a:gd name="T16" fmla="*/ 0 w 1435"/>
                  <a:gd name="T17" fmla="*/ 0 h 1618"/>
                  <a:gd name="T18" fmla="*/ 0 w 1435"/>
                  <a:gd name="T19" fmla="*/ 11 h 1618"/>
                  <a:gd name="T20" fmla="*/ 84 w 1435"/>
                  <a:gd name="T21" fmla="*/ 155 h 1618"/>
                  <a:gd name="T22" fmla="*/ 173 w 1435"/>
                  <a:gd name="T23" fmla="*/ 305 h 1618"/>
                  <a:gd name="T24" fmla="*/ 269 w 1435"/>
                  <a:gd name="T25" fmla="*/ 449 h 1618"/>
                  <a:gd name="T26" fmla="*/ 377 w 1435"/>
                  <a:gd name="T27" fmla="*/ 593 h 1618"/>
                  <a:gd name="T28" fmla="*/ 490 w 1435"/>
                  <a:gd name="T29" fmla="*/ 737 h 1618"/>
                  <a:gd name="T30" fmla="*/ 610 w 1435"/>
                  <a:gd name="T31" fmla="*/ 881 h 1618"/>
                  <a:gd name="T32" fmla="*/ 735 w 1435"/>
                  <a:gd name="T33" fmla="*/ 1019 h 1618"/>
                  <a:gd name="T34" fmla="*/ 873 w 1435"/>
                  <a:gd name="T35" fmla="*/ 1150 h 1618"/>
                  <a:gd name="T36" fmla="*/ 1010 w 1435"/>
                  <a:gd name="T37" fmla="*/ 1276 h 1618"/>
                  <a:gd name="T38" fmla="*/ 1148 w 1435"/>
                  <a:gd name="T39" fmla="*/ 1396 h 1618"/>
                  <a:gd name="T40" fmla="*/ 1286 w 1435"/>
                  <a:gd name="T41" fmla="*/ 1510 h 1618"/>
                  <a:gd name="T42" fmla="*/ 1429 w 1435"/>
                  <a:gd name="T43" fmla="*/ 1618 h 1618"/>
                  <a:gd name="T44" fmla="*/ 1435 w 1435"/>
                  <a:gd name="T45" fmla="*/ 1618 h 1618"/>
                  <a:gd name="T46" fmla="*/ 1292 w 1435"/>
                  <a:gd name="T47" fmla="*/ 1510 h 1618"/>
                  <a:gd name="T48" fmla="*/ 1154 w 1435"/>
                  <a:gd name="T49" fmla="*/ 1396 h 1618"/>
                  <a:gd name="T50" fmla="*/ 1010 w 1435"/>
                  <a:gd name="T51" fmla="*/ 1276 h 1618"/>
                  <a:gd name="T52" fmla="*/ 873 w 1435"/>
                  <a:gd name="T53" fmla="*/ 1150 h 1618"/>
                  <a:gd name="T54" fmla="*/ 873 w 1435"/>
                  <a:gd name="T55" fmla="*/ 1150 h 1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47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>
                  <a:gd name="T0" fmla="*/ 957 w 1668"/>
                  <a:gd name="T1" fmla="*/ 1463 h 2014"/>
                  <a:gd name="T2" fmla="*/ 789 w 1668"/>
                  <a:gd name="T3" fmla="*/ 1289 h 2014"/>
                  <a:gd name="T4" fmla="*/ 634 w 1668"/>
                  <a:gd name="T5" fmla="*/ 1115 h 2014"/>
                  <a:gd name="T6" fmla="*/ 490 w 1668"/>
                  <a:gd name="T7" fmla="*/ 929 h 2014"/>
                  <a:gd name="T8" fmla="*/ 365 w 1668"/>
                  <a:gd name="T9" fmla="*/ 743 h 2014"/>
                  <a:gd name="T10" fmla="*/ 251 w 1668"/>
                  <a:gd name="T11" fmla="*/ 557 h 2014"/>
                  <a:gd name="T12" fmla="*/ 149 w 1668"/>
                  <a:gd name="T13" fmla="*/ 372 h 2014"/>
                  <a:gd name="T14" fmla="*/ 66 w 1668"/>
                  <a:gd name="T15" fmla="*/ 186 h 2014"/>
                  <a:gd name="T16" fmla="*/ 0 w 1668"/>
                  <a:gd name="T17" fmla="*/ 0 h 2014"/>
                  <a:gd name="T18" fmla="*/ 0 w 1668"/>
                  <a:gd name="T19" fmla="*/ 12 h 2014"/>
                  <a:gd name="T20" fmla="*/ 66 w 1668"/>
                  <a:gd name="T21" fmla="*/ 198 h 2014"/>
                  <a:gd name="T22" fmla="*/ 149 w 1668"/>
                  <a:gd name="T23" fmla="*/ 384 h 2014"/>
                  <a:gd name="T24" fmla="*/ 251 w 1668"/>
                  <a:gd name="T25" fmla="*/ 569 h 2014"/>
                  <a:gd name="T26" fmla="*/ 365 w 1668"/>
                  <a:gd name="T27" fmla="*/ 755 h 2014"/>
                  <a:gd name="T28" fmla="*/ 490 w 1668"/>
                  <a:gd name="T29" fmla="*/ 935 h 2014"/>
                  <a:gd name="T30" fmla="*/ 634 w 1668"/>
                  <a:gd name="T31" fmla="*/ 1115 h 2014"/>
                  <a:gd name="T32" fmla="*/ 789 w 1668"/>
                  <a:gd name="T33" fmla="*/ 1295 h 2014"/>
                  <a:gd name="T34" fmla="*/ 957 w 1668"/>
                  <a:gd name="T35" fmla="*/ 1463 h 2014"/>
                  <a:gd name="T36" fmla="*/ 1130 w 1668"/>
                  <a:gd name="T37" fmla="*/ 1618 h 2014"/>
                  <a:gd name="T38" fmla="*/ 1303 w 1668"/>
                  <a:gd name="T39" fmla="*/ 1762 h 2014"/>
                  <a:gd name="T40" fmla="*/ 1483 w 1668"/>
                  <a:gd name="T41" fmla="*/ 1894 h 2014"/>
                  <a:gd name="T42" fmla="*/ 1662 w 1668"/>
                  <a:gd name="T43" fmla="*/ 2014 h 2014"/>
                  <a:gd name="T44" fmla="*/ 1668 w 1668"/>
                  <a:gd name="T45" fmla="*/ 2014 h 2014"/>
                  <a:gd name="T46" fmla="*/ 1483 w 1668"/>
                  <a:gd name="T47" fmla="*/ 1894 h 2014"/>
                  <a:gd name="T48" fmla="*/ 1303 w 1668"/>
                  <a:gd name="T49" fmla="*/ 1762 h 2014"/>
                  <a:gd name="T50" fmla="*/ 1130 w 1668"/>
                  <a:gd name="T51" fmla="*/ 1618 h 2014"/>
                  <a:gd name="T52" fmla="*/ 957 w 1668"/>
                  <a:gd name="T53" fmla="*/ 1463 h 2014"/>
                  <a:gd name="T54" fmla="*/ 957 w 1668"/>
                  <a:gd name="T55" fmla="*/ 1463 h 20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148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49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0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51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4152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44153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154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>
                    <a:gd name="T0" fmla="*/ 227 w 227"/>
                    <a:gd name="T1" fmla="*/ 134 h 222"/>
                    <a:gd name="T2" fmla="*/ 203 w 227"/>
                    <a:gd name="T3" fmla="*/ 144 h 222"/>
                    <a:gd name="T4" fmla="*/ 179 w 227"/>
                    <a:gd name="T5" fmla="*/ 138 h 222"/>
                    <a:gd name="T6" fmla="*/ 149 w 227"/>
                    <a:gd name="T7" fmla="*/ 126 h 222"/>
                    <a:gd name="T8" fmla="*/ 126 w 227"/>
                    <a:gd name="T9" fmla="*/ 102 h 222"/>
                    <a:gd name="T10" fmla="*/ 102 w 227"/>
                    <a:gd name="T11" fmla="*/ 72 h 222"/>
                    <a:gd name="T12" fmla="*/ 84 w 227"/>
                    <a:gd name="T13" fmla="*/ 48 h 222"/>
                    <a:gd name="T14" fmla="*/ 78 w 227"/>
                    <a:gd name="T15" fmla="*/ 24 h 222"/>
                    <a:gd name="T16" fmla="*/ 84 w 227"/>
                    <a:gd name="T17" fmla="*/ 0 h 222"/>
                    <a:gd name="T18" fmla="*/ 84 w 227"/>
                    <a:gd name="T19" fmla="*/ 0 h 222"/>
                    <a:gd name="T20" fmla="*/ 78 w 227"/>
                    <a:gd name="T21" fmla="*/ 0 h 222"/>
                    <a:gd name="T22" fmla="*/ 18 w 227"/>
                    <a:gd name="T23" fmla="*/ 60 h 222"/>
                    <a:gd name="T24" fmla="*/ 0 w 227"/>
                    <a:gd name="T25" fmla="*/ 90 h 222"/>
                    <a:gd name="T26" fmla="*/ 0 w 227"/>
                    <a:gd name="T27" fmla="*/ 120 h 222"/>
                    <a:gd name="T28" fmla="*/ 12 w 227"/>
                    <a:gd name="T29" fmla="*/ 156 h 222"/>
                    <a:gd name="T30" fmla="*/ 36 w 227"/>
                    <a:gd name="T31" fmla="*/ 192 h 222"/>
                    <a:gd name="T32" fmla="*/ 66 w 227"/>
                    <a:gd name="T33" fmla="*/ 216 h 222"/>
                    <a:gd name="T34" fmla="*/ 96 w 227"/>
                    <a:gd name="T35" fmla="*/ 222 h 222"/>
                    <a:gd name="T36" fmla="*/ 126 w 227"/>
                    <a:gd name="T37" fmla="*/ 222 h 222"/>
                    <a:gd name="T38" fmla="*/ 155 w 227"/>
                    <a:gd name="T39" fmla="*/ 210 h 222"/>
                    <a:gd name="T40" fmla="*/ 227 w 227"/>
                    <a:gd name="T41" fmla="*/ 138 h 222"/>
                    <a:gd name="T42" fmla="*/ 227 w 227"/>
                    <a:gd name="T43" fmla="*/ 134 h 2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155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156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>
                    <a:gd name="T0" fmla="*/ 179 w 203"/>
                    <a:gd name="T1" fmla="*/ 18 h 198"/>
                    <a:gd name="T2" fmla="*/ 197 w 203"/>
                    <a:gd name="T3" fmla="*/ 48 h 198"/>
                    <a:gd name="T4" fmla="*/ 203 w 203"/>
                    <a:gd name="T5" fmla="*/ 60 h 198"/>
                    <a:gd name="T6" fmla="*/ 197 w 203"/>
                    <a:gd name="T7" fmla="*/ 66 h 198"/>
                    <a:gd name="T8" fmla="*/ 65 w 203"/>
                    <a:gd name="T9" fmla="*/ 192 h 198"/>
                    <a:gd name="T10" fmla="*/ 59 w 203"/>
                    <a:gd name="T11" fmla="*/ 198 h 198"/>
                    <a:gd name="T12" fmla="*/ 47 w 203"/>
                    <a:gd name="T13" fmla="*/ 192 h 198"/>
                    <a:gd name="T14" fmla="*/ 17 w 203"/>
                    <a:gd name="T15" fmla="*/ 174 h 198"/>
                    <a:gd name="T16" fmla="*/ 0 w 203"/>
                    <a:gd name="T17" fmla="*/ 150 h 198"/>
                    <a:gd name="T18" fmla="*/ 0 w 203"/>
                    <a:gd name="T19" fmla="*/ 126 h 198"/>
                    <a:gd name="T20" fmla="*/ 131 w 203"/>
                    <a:gd name="T21" fmla="*/ 0 h 198"/>
                    <a:gd name="T22" fmla="*/ 155 w 203"/>
                    <a:gd name="T23" fmla="*/ 0 h 198"/>
                    <a:gd name="T24" fmla="*/ 179 w 203"/>
                    <a:gd name="T25" fmla="*/ 18 h 198"/>
                    <a:gd name="T26" fmla="*/ 179 w 203"/>
                    <a:gd name="T27" fmla="*/ 18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157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>
                    <a:gd name="T0" fmla="*/ 221 w 233"/>
                    <a:gd name="T1" fmla="*/ 216 h 234"/>
                    <a:gd name="T2" fmla="*/ 192 w 233"/>
                    <a:gd name="T3" fmla="*/ 234 h 234"/>
                    <a:gd name="T4" fmla="*/ 150 w 233"/>
                    <a:gd name="T5" fmla="*/ 234 h 234"/>
                    <a:gd name="T6" fmla="*/ 102 w 233"/>
                    <a:gd name="T7" fmla="*/ 210 h 234"/>
                    <a:gd name="T8" fmla="*/ 54 w 233"/>
                    <a:gd name="T9" fmla="*/ 174 h 234"/>
                    <a:gd name="T10" fmla="*/ 24 w 233"/>
                    <a:gd name="T11" fmla="*/ 132 h 234"/>
                    <a:gd name="T12" fmla="*/ 6 w 233"/>
                    <a:gd name="T13" fmla="*/ 84 h 234"/>
                    <a:gd name="T14" fmla="*/ 0 w 233"/>
                    <a:gd name="T15" fmla="*/ 42 h 234"/>
                    <a:gd name="T16" fmla="*/ 12 w 233"/>
                    <a:gd name="T17" fmla="*/ 12 h 234"/>
                    <a:gd name="T18" fmla="*/ 48 w 233"/>
                    <a:gd name="T19" fmla="*/ 0 h 234"/>
                    <a:gd name="T20" fmla="*/ 84 w 233"/>
                    <a:gd name="T21" fmla="*/ 0 h 234"/>
                    <a:gd name="T22" fmla="*/ 132 w 233"/>
                    <a:gd name="T23" fmla="*/ 18 h 234"/>
                    <a:gd name="T24" fmla="*/ 174 w 233"/>
                    <a:gd name="T25" fmla="*/ 54 h 234"/>
                    <a:gd name="T26" fmla="*/ 210 w 233"/>
                    <a:gd name="T27" fmla="*/ 102 h 234"/>
                    <a:gd name="T28" fmla="*/ 233 w 233"/>
                    <a:gd name="T29" fmla="*/ 144 h 234"/>
                    <a:gd name="T30" fmla="*/ 233 w 233"/>
                    <a:gd name="T31" fmla="*/ 186 h 234"/>
                    <a:gd name="T32" fmla="*/ 221 w 233"/>
                    <a:gd name="T33" fmla="*/ 216 h 234"/>
                    <a:gd name="T34" fmla="*/ 221 w 233"/>
                    <a:gd name="T35" fmla="*/ 216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4158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4159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4160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93CBA4A-3AD3-4459-82FA-334DFBB3F4E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161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416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755650" y="2205038"/>
            <a:ext cx="7777163" cy="158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Модуляция и детектирование</a:t>
            </a:r>
          </a:p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 электромагнитных волн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284663" y="6237288"/>
            <a:ext cx="1079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2009г.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7137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Диод пропускает ток только в одном направлении, следовательно он отрежет от высокочастотной электромагнитной волны только те колебания, которые идут в одном направлении.</a:t>
            </a: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 rot="5400000">
            <a:off x="2482850" y="2422525"/>
            <a:ext cx="1225550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 flipV="1">
            <a:off x="3421063" y="21336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2555875" y="3286125"/>
            <a:ext cx="1296988" cy="576263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V="1">
            <a:off x="900113" y="2709863"/>
            <a:ext cx="1871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3419475" y="2709863"/>
            <a:ext cx="1871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9160" name="Picture 8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87852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1" name="AutoShape 9"/>
          <p:cNvSpPr>
            <a:spLocks noChangeArrowheads="1"/>
          </p:cNvSpPr>
          <p:nvPr/>
        </p:nvSpPr>
        <p:spPr bwMode="auto">
          <a:xfrm rot="5400000">
            <a:off x="5005387" y="3068638"/>
            <a:ext cx="1800225" cy="122555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380288" y="1700213"/>
            <a:ext cx="6477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 rot="5400000">
            <a:off x="7342982" y="1951831"/>
            <a:ext cx="1873250" cy="5032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 flipV="1">
            <a:off x="7667625" y="2708275"/>
            <a:ext cx="1588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7667625" y="476250"/>
            <a:ext cx="1588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5291138" y="1412875"/>
            <a:ext cx="2376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5291138" y="3571875"/>
            <a:ext cx="23764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4498975" y="2276475"/>
            <a:ext cx="1584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V="1">
            <a:off x="4498975" y="2636838"/>
            <a:ext cx="1584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5291138" y="1412875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5291138" y="2636838"/>
            <a:ext cx="0" cy="935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 rot="5400000">
            <a:off x="7488237" y="728663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 rot="10800000">
            <a:off x="6732588" y="476250"/>
            <a:ext cx="792162" cy="86518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8142" name="Picture 14" descr="изображение 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292600"/>
            <a:ext cx="87852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179388" y="620713"/>
            <a:ext cx="4319587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Ток, проходящий через диод, попадает на развилку: громкоговоритель – конденсатор. Амплитуда колебаний в отсечённой части электромагнитной волны уменьшается вдвое. При этом в момент обратного тока, когда его значение в цепи равно 0, конденсатор поддерживает ток через громкоговоритель.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52413" y="622300"/>
            <a:ext cx="6477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 rot="5400000">
            <a:off x="215107" y="873919"/>
            <a:ext cx="1873250" cy="5032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0420" name="Picture 4" descr="изображение 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0"/>
          <a:stretch>
            <a:fillRect/>
          </a:stretch>
        </p:blipFill>
        <p:spPr bwMode="auto">
          <a:xfrm>
            <a:off x="539750" y="2349500"/>
            <a:ext cx="8243888" cy="258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1" name="Picture 5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013325"/>
            <a:ext cx="84963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2" name="AutoShape 6"/>
          <p:cNvSpPr>
            <a:spLocks noChangeArrowheads="1"/>
          </p:cNvSpPr>
          <p:nvPr/>
        </p:nvSpPr>
        <p:spPr bwMode="auto">
          <a:xfrm rot="5400000">
            <a:off x="1512888" y="1447800"/>
            <a:ext cx="792162" cy="86518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411413" y="404813"/>
            <a:ext cx="6589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 итоге громкоговоритель воспринимает пульсирующий ток, амплитуда которого совпадает с колебаниями звуковой волны, а высокочастотные пульсации нами на слух не воспринимаются.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28" name="Picture 36" descr="Изображение 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44675"/>
            <a:ext cx="6192837" cy="480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323850" y="260350"/>
            <a:ext cx="85693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Простейший детекторный радиоприёмник состоит из детектора и приёмной антенны, которая соединяется с колебательным контуром. Путём изменения ёмкости конденсатора КК изменяется период колебаний КК (формула Томсона) и, как следствие, длина принимаемой электромагнитной волны.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1979613" y="3789363"/>
            <a:ext cx="2160587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Колебательный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     контур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9432" name="Line 40"/>
          <p:cNvSpPr>
            <a:spLocks noChangeShapeType="1"/>
          </p:cNvSpPr>
          <p:nvPr/>
        </p:nvSpPr>
        <p:spPr bwMode="auto">
          <a:xfrm>
            <a:off x="4932363" y="2205038"/>
            <a:ext cx="2519362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33" name="Line 41"/>
          <p:cNvSpPr>
            <a:spLocks noChangeShapeType="1"/>
          </p:cNvSpPr>
          <p:nvPr/>
        </p:nvSpPr>
        <p:spPr bwMode="auto">
          <a:xfrm>
            <a:off x="4932363" y="5876925"/>
            <a:ext cx="2519362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34" name="Line 42"/>
          <p:cNvSpPr>
            <a:spLocks noChangeShapeType="1"/>
          </p:cNvSpPr>
          <p:nvPr/>
        </p:nvSpPr>
        <p:spPr bwMode="auto">
          <a:xfrm flipH="1" flipV="1">
            <a:off x="4932363" y="2205038"/>
            <a:ext cx="0" cy="367188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35" name="Line 43"/>
          <p:cNvSpPr>
            <a:spLocks noChangeShapeType="1"/>
          </p:cNvSpPr>
          <p:nvPr/>
        </p:nvSpPr>
        <p:spPr bwMode="auto">
          <a:xfrm>
            <a:off x="7451725" y="2205038"/>
            <a:ext cx="0" cy="367188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5508625" y="2205038"/>
            <a:ext cx="15113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Детектор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539750" y="188913"/>
            <a:ext cx="8207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Радиотелефонная связь – передача речи или музыки с помощью электромагнитных волн. </a:t>
            </a:r>
          </a:p>
        </p:txBody>
      </p:sp>
      <p:pic>
        <p:nvPicPr>
          <p:cNvPr id="47107" name="Picture 3" descr="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8640763" cy="563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642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Колебания звуковой частоты (звук) представляют собой сравнительно медленные колебания (17 – 20000Гц). Электромагнитные волны такой частоты почти не излучаются.</a:t>
            </a:r>
          </a:p>
        </p:txBody>
      </p:sp>
      <p:pic>
        <p:nvPicPr>
          <p:cNvPr id="46084" name="Picture 4" descr="Изображение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4032250" cy="337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5" name="Picture 5" descr="Изображение 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2133600"/>
            <a:ext cx="4608513" cy="45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848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Для передачи звука на большие расстояния необходимо использовать высокочастотные электромагнитные колебания. </a:t>
            </a:r>
          </a:p>
          <a:p>
            <a:pPr>
              <a:spcBef>
                <a:spcPct val="50000"/>
              </a:spcBef>
            </a:pPr>
            <a:r>
              <a:rPr lang="ru-RU"/>
              <a:t>Для этого используется генератор высокой частоты (ГВЧ). 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11188" y="1700213"/>
            <a:ext cx="18002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5300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76700"/>
            <a:ext cx="8785225" cy="248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900113" y="2133600"/>
            <a:ext cx="1441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FF"/>
                </a:solidFill>
              </a:rPr>
              <a:t>ГВЧ</a:t>
            </a: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 rot="5400000">
            <a:off x="2447925" y="3176588"/>
            <a:ext cx="792163" cy="86518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059113" y="2349500"/>
            <a:ext cx="4968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Генератор выдаёт электромагнитную волну с частотой более 200000Гц.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23850" y="1773238"/>
            <a:ext cx="18002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539750" y="2349500"/>
            <a:ext cx="1441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FF"/>
                </a:solidFill>
              </a:rPr>
              <a:t>ГВЧ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640763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Генератор высокой частоты соединяется со специальным модулирующим устройством.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Модуляция</a:t>
            </a:r>
            <a:r>
              <a:rPr lang="ru-RU"/>
              <a:t> – изменение амплитуды высокочастотных колебаний с помощью электрических колебаний звуковой частоты.</a:t>
            </a:r>
          </a:p>
        </p:txBody>
      </p:sp>
      <p:pic>
        <p:nvPicPr>
          <p:cNvPr id="54277" name="Picture 5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76700"/>
            <a:ext cx="84963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563938" y="1773238"/>
            <a:ext cx="20161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AutoShape 7"/>
          <p:cNvSpPr>
            <a:spLocks noChangeArrowheads="1"/>
          </p:cNvSpPr>
          <p:nvPr/>
        </p:nvSpPr>
        <p:spPr bwMode="auto">
          <a:xfrm>
            <a:off x="2195513" y="242093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563938" y="2276475"/>
            <a:ext cx="20875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Модулирующее 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  устройство</a:t>
            </a:r>
          </a:p>
        </p:txBody>
      </p:sp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2700338" y="3141663"/>
            <a:ext cx="792162" cy="86518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Oval 11"/>
          <p:cNvSpPr>
            <a:spLocks noChangeArrowheads="1"/>
          </p:cNvSpPr>
          <p:nvPr/>
        </p:nvSpPr>
        <p:spPr bwMode="auto">
          <a:xfrm>
            <a:off x="2771775" y="5949950"/>
            <a:ext cx="719138" cy="7191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3492500" y="5949950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2051050" y="6308725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2051050" y="5734050"/>
            <a:ext cx="0" cy="573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851275" y="6165850"/>
            <a:ext cx="4321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Микрофон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23850" y="1773238"/>
            <a:ext cx="18002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39750" y="2349500"/>
            <a:ext cx="1441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FF"/>
                </a:solidFill>
              </a:rPr>
              <a:t>ГВЧ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563938" y="1773238"/>
            <a:ext cx="20161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2195513" y="242093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563938" y="2276475"/>
            <a:ext cx="20875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Модулирующее 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  устройство</a:t>
            </a: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>
            <a:off x="5651500" y="2420938"/>
            <a:ext cx="1368425" cy="576262"/>
          </a:xfrm>
          <a:prstGeom prst="rightArrow">
            <a:avLst>
              <a:gd name="adj1" fmla="val 50000"/>
              <a:gd name="adj2" fmla="val 59366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642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 выходе модулирующего устройства образуется высокочастотная электромагнитная волна, амплитуда которой меняется в зависимости от колебаний звуковой частоты.</a:t>
            </a:r>
          </a:p>
        </p:txBody>
      </p:sp>
      <p:pic>
        <p:nvPicPr>
          <p:cNvPr id="53258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76700"/>
            <a:ext cx="87852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7092950" y="1341438"/>
            <a:ext cx="0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7092950" y="1341438"/>
            <a:ext cx="144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6948488" y="1341438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804025" y="3716338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6877050" y="37893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>
            <a:off x="6948488" y="38608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7164388" y="2276475"/>
            <a:ext cx="18716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CCFF"/>
                </a:solidFill>
              </a:rPr>
              <a:t>Передающая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CCFF"/>
                </a:solidFill>
              </a:rPr>
              <a:t>   антенна</a:t>
            </a:r>
          </a:p>
        </p:txBody>
      </p:sp>
      <p:sp>
        <p:nvSpPr>
          <p:cNvPr id="53268" name="AutoShape 20"/>
          <p:cNvSpPr>
            <a:spLocks noChangeArrowheads="1"/>
          </p:cNvSpPr>
          <p:nvPr/>
        </p:nvSpPr>
        <p:spPr bwMode="auto">
          <a:xfrm rot="5400000">
            <a:off x="7127875" y="3178176"/>
            <a:ext cx="936625" cy="863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изображение 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8913"/>
            <a:ext cx="7056438" cy="64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79388" y="404813"/>
            <a:ext cx="1800225" cy="18716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68313" y="836613"/>
            <a:ext cx="1441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0000FF"/>
                </a:solidFill>
              </a:rPr>
              <a:t>ГВЧ</a:t>
            </a: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827088" y="2852738"/>
            <a:ext cx="719137" cy="7191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827088" y="2852738"/>
            <a:ext cx="1587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79388" y="4365625"/>
            <a:ext cx="2016125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79388" y="4868863"/>
            <a:ext cx="208756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Модулирующее 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  устройство</a:t>
            </a:r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1258888" y="155733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1258888" y="328453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1258888" y="5516563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8497887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Модулированную электромагнитную волну ловит приёмная антенна. Но услышать звук мы не можем, т.к. громкоговоритель радиоприёмника не воспроизводит высокочастотные колебания. Необходимо произвести детектирование.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Детектирование</a:t>
            </a:r>
            <a:r>
              <a:rPr lang="ru-RU"/>
              <a:t> – получение звука из высокочастотного модулированного сигнала. </a:t>
            </a: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1692275" y="2279650"/>
            <a:ext cx="0" cy="2376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547813" y="2279650"/>
            <a:ext cx="1444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1692275" y="2279650"/>
            <a:ext cx="144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1403350" y="465455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1476375" y="472757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1547813" y="4799013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80975" y="2998788"/>
            <a:ext cx="143986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CCFF"/>
                </a:solidFill>
              </a:rPr>
              <a:t>Приёмная 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00CCFF"/>
                </a:solidFill>
              </a:rPr>
              <a:t> антенна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3132138" y="2565400"/>
            <a:ext cx="2016125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492500" y="32861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Детектор</a:t>
            </a: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1765300" y="3214688"/>
            <a:ext cx="1296988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5221288" y="3214688"/>
            <a:ext cx="1296987" cy="576262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6589713" y="2998788"/>
            <a:ext cx="64770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5" name="AutoShape 15"/>
          <p:cNvSpPr>
            <a:spLocks noChangeArrowheads="1"/>
          </p:cNvSpPr>
          <p:nvPr/>
        </p:nvSpPr>
        <p:spPr bwMode="auto">
          <a:xfrm rot="5400000">
            <a:off x="6552407" y="3250406"/>
            <a:ext cx="1873250" cy="50323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6373813" y="2133600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CCFF"/>
                </a:solidFill>
              </a:rPr>
              <a:t>Громкоговоритель</a:t>
            </a:r>
          </a:p>
        </p:txBody>
      </p:sp>
      <p:pic>
        <p:nvPicPr>
          <p:cNvPr id="51217" name="Picture 17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724400"/>
            <a:ext cx="6840538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18" name="AutoShape 18"/>
          <p:cNvSpPr>
            <a:spLocks noChangeArrowheads="1"/>
          </p:cNvSpPr>
          <p:nvPr/>
        </p:nvSpPr>
        <p:spPr bwMode="auto">
          <a:xfrm rot="16200000">
            <a:off x="467519" y="3861594"/>
            <a:ext cx="1584325" cy="1582737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424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CCFF"/>
                </a:solidFill>
              </a:rPr>
              <a:t>Детектор </a:t>
            </a:r>
            <a:r>
              <a:rPr lang="ru-RU"/>
              <a:t>состоит из диода, конденсатора и сопротивления, роль которого обычно играет громкоговоритель.</a:t>
            </a:r>
          </a:p>
        </p:txBody>
      </p:sp>
      <p:pic>
        <p:nvPicPr>
          <p:cNvPr id="50179" name="Picture 3" descr="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57563"/>
            <a:ext cx="3097213" cy="88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684213" y="2852738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684213" y="4437063"/>
            <a:ext cx="287337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827088" y="155733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V="1">
            <a:off x="827088" y="4724400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V="1">
            <a:off x="827088" y="1557338"/>
            <a:ext cx="2808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V="1">
            <a:off x="827088" y="6237288"/>
            <a:ext cx="698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7524750" y="3429000"/>
            <a:ext cx="6477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 rot="5400000">
            <a:off x="7487444" y="3680619"/>
            <a:ext cx="1873250" cy="503238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V="1">
            <a:off x="7812088" y="4437063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7812088" y="1628775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V="1">
            <a:off x="4284663" y="1628775"/>
            <a:ext cx="352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1" name="AutoShape 15"/>
          <p:cNvSpPr>
            <a:spLocks noChangeArrowheads="1"/>
          </p:cNvSpPr>
          <p:nvPr/>
        </p:nvSpPr>
        <p:spPr bwMode="auto">
          <a:xfrm rot="5400000">
            <a:off x="3346450" y="1270000"/>
            <a:ext cx="1225550" cy="647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V="1">
            <a:off x="4284663" y="981075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5435600" y="3141663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5435600" y="5300663"/>
            <a:ext cx="2376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4643438" y="4005263"/>
            <a:ext cx="1584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4643438" y="4365625"/>
            <a:ext cx="15843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V="1">
            <a:off x="5435600" y="314166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V="1">
            <a:off x="5435600" y="4365625"/>
            <a:ext cx="0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99" name="AutoShape 23"/>
          <p:cNvSpPr>
            <a:spLocks noChangeArrowheads="1"/>
          </p:cNvSpPr>
          <p:nvPr/>
        </p:nvSpPr>
        <p:spPr bwMode="auto">
          <a:xfrm>
            <a:off x="3419475" y="2133600"/>
            <a:ext cx="1296988" cy="576263"/>
          </a:xfrm>
          <a:prstGeom prst="rightArrow">
            <a:avLst>
              <a:gd name="adj1" fmla="val 50000"/>
              <a:gd name="adj2" fmla="val 56267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200" name="AutoShape 24"/>
          <p:cNvSpPr>
            <a:spLocks noChangeArrowheads="1"/>
          </p:cNvSpPr>
          <p:nvPr/>
        </p:nvSpPr>
        <p:spPr bwMode="auto">
          <a:xfrm rot="5400000">
            <a:off x="7632700" y="2457451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201" name="AutoShape 25"/>
          <p:cNvSpPr>
            <a:spLocks noChangeArrowheads="1"/>
          </p:cNvSpPr>
          <p:nvPr/>
        </p:nvSpPr>
        <p:spPr bwMode="auto">
          <a:xfrm rot="10800000">
            <a:off x="6877050" y="2205038"/>
            <a:ext cx="792163" cy="86518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одуляция и детектирование">
  <a:themeElements>
    <a:clrScheme name="Тарелка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Модуляция и детектирование</Template>
  <TotalTime>0</TotalTime>
  <Words>327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Verdana</vt:lpstr>
      <vt:lpstr>Wingdings</vt:lpstr>
      <vt:lpstr>Модуляция и детектирование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2010-11-25T02:16:46Z</dcterms:created>
  <dcterms:modified xsi:type="dcterms:W3CDTF">2010-11-25T02:17:43Z</dcterms:modified>
</cp:coreProperties>
</file>