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69" r:id="rId3"/>
    <p:sldId id="266" r:id="rId4"/>
    <p:sldId id="271" r:id="rId5"/>
    <p:sldId id="257" r:id="rId6"/>
    <p:sldId id="261" r:id="rId7"/>
    <p:sldId id="270" r:id="rId8"/>
    <p:sldId id="259" r:id="rId9"/>
    <p:sldId id="258" r:id="rId10"/>
    <p:sldId id="260" r:id="rId11"/>
    <p:sldId id="262" r:id="rId12"/>
    <p:sldId id="263" r:id="rId13"/>
    <p:sldId id="265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>
        <p:scale>
          <a:sx n="110" d="100"/>
          <a:sy n="110" d="100"/>
        </p:scale>
        <p:origin x="-804" y="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Quʼ est-ce que vous connaissez de Pascal?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Quʼ est-ce que vous connaissez de Pascal?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Pascal est    un langage de programmation </c:v>
                </c:pt>
                <c:pt idx="1">
                  <c:v>Le « triangle de Pascal»</c:v>
                </c:pt>
                <c:pt idx="2">
                  <c:v>Pascal  est  unité de préssion</c:v>
                </c:pt>
                <c:pt idx="3">
                  <c:v>Rien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28</c:v>
                </c:pt>
                <c:pt idx="2">
                  <c:v>32</c:v>
                </c:pt>
                <c:pt idx="3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Pascal est    un langage de programmation </c:v>
                </c:pt>
                <c:pt idx="1">
                  <c:v>Le « triangle de Pascal»</c:v>
                </c:pt>
                <c:pt idx="2">
                  <c:v>Pascal  est  unité de préssion</c:v>
                </c:pt>
                <c:pt idx="3">
                  <c:v>Rien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Pascal est    un langage de programmation </c:v>
                </c:pt>
                <c:pt idx="1">
                  <c:v>Le « triangle de Pascal»</c:v>
                </c:pt>
                <c:pt idx="2">
                  <c:v>Pascal  est  unité de préssion</c:v>
                </c:pt>
                <c:pt idx="3">
                  <c:v>Rien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Pascal est    un langage de programmation </c:v>
                </c:pt>
                <c:pt idx="1">
                  <c:v>Le « triangle de Pascal»</c:v>
                </c:pt>
                <c:pt idx="2">
                  <c:v>Pascal  est  unité de préssion</c:v>
                </c:pt>
                <c:pt idx="3">
                  <c:v>Rien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Pascal est    un langage de programmation </c:v>
                </c:pt>
                <c:pt idx="1">
                  <c:v>Le « triangle de Pascal»</c:v>
                </c:pt>
                <c:pt idx="2">
                  <c:v>Pascal  est  unité de préssion</c:v>
                </c:pt>
                <c:pt idx="3">
                  <c:v>Rien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654460137643013"/>
          <c:y val="0.32445271603808723"/>
          <c:w val="0.32345539862356992"/>
          <c:h val="0.67554728396191277"/>
        </c:manualLayout>
      </c:layout>
      <c:overlay val="0"/>
      <c:txPr>
        <a:bodyPr/>
        <a:lstStyle/>
        <a:p>
          <a:pPr>
            <a:defRPr sz="17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47314-0197-4786-BB64-2B4D9B69CEA0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0AC5D-F3D5-486D-B0AA-C80995F9F9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073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4C1-C143-4664-948E-97CBE80A6FEC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EB76-6EF9-4270-A0DB-E05935745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4C1-C143-4664-948E-97CBE80A6FEC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EB76-6EF9-4270-A0DB-E05935745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4C1-C143-4664-948E-97CBE80A6FEC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EB76-6EF9-4270-A0DB-E059357450D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4C1-C143-4664-948E-97CBE80A6FEC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EB76-6EF9-4270-A0DB-E059357450D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4C1-C143-4664-948E-97CBE80A6FEC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EB76-6EF9-4270-A0DB-E05935745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4C1-C143-4664-948E-97CBE80A6FEC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EB76-6EF9-4270-A0DB-E059357450D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4C1-C143-4664-948E-97CBE80A6FEC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EB76-6EF9-4270-A0DB-E05935745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4C1-C143-4664-948E-97CBE80A6FEC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EB76-6EF9-4270-A0DB-E05935745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4C1-C143-4664-948E-97CBE80A6FEC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EB76-6EF9-4270-A0DB-E05935745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4C1-C143-4664-948E-97CBE80A6FEC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EB76-6EF9-4270-A0DB-E059357450D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4C1-C143-4664-948E-97CBE80A6FEC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EB76-6EF9-4270-A0DB-E059357450D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03614C1-C143-4664-948E-97CBE80A6FEC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10EEB76-6EF9-4270-A0DB-E059357450D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1600200"/>
            <a:ext cx="4102224" cy="1780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         </a:t>
            </a:r>
            <a:r>
              <a:rPr lang="en-US" dirty="0" err="1" smtClean="0"/>
              <a:t>Blaise</a:t>
            </a:r>
            <a:r>
              <a:rPr lang="en-US" dirty="0" smtClean="0"/>
              <a:t> Pascal</a:t>
            </a:r>
            <a:r>
              <a:rPr lang="en-US" dirty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smtClean="0"/>
              <a:t>un  </a:t>
            </a:r>
            <a:r>
              <a:rPr lang="en-US" dirty="0" err="1" smtClean="0"/>
              <a:t>génie</a:t>
            </a:r>
            <a:r>
              <a:rPr lang="en-US" dirty="0" smtClean="0"/>
              <a:t> </a:t>
            </a:r>
            <a:r>
              <a:rPr lang="en-US" dirty="0" err="1" smtClean="0"/>
              <a:t>français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556001"/>
            <a:ext cx="4104456" cy="14732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 diap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rama est fait par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Lébédev Eugène, élève de 9 –ième de 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′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école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№25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230"/>
            <a:ext cx="3146425" cy="3286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60932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6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20072" y="2675467"/>
            <a:ext cx="3060328" cy="34506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littérature, Pascal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 auteurs les plus importants de la période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classique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française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Blaise Pascal  est philosophe, écrivain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73" y="2242300"/>
            <a:ext cx="3260750" cy="343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41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7984" y="1916832"/>
            <a:ext cx="4392488" cy="4209331"/>
          </a:xfrm>
        </p:spPr>
        <p:txBody>
          <a:bodyPr>
            <a:normAutofit/>
          </a:bodyPr>
          <a:lstStyle/>
          <a:p>
            <a:endParaRPr lang="en-US" i="1" dirty="0" smtClean="0">
              <a:solidFill>
                <a:schemeClr val="tx1"/>
              </a:solidFill>
            </a:endParaRPr>
          </a:p>
          <a:p>
            <a:endParaRPr lang="en-US" i="1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 «Les Provinciales</a:t>
            </a:r>
            <a:r>
              <a:rPr lang="en-US" b="1" dirty="0">
                <a:solidFill>
                  <a:schemeClr val="tx1"/>
                </a:solidFill>
              </a:rPr>
              <a:t>»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 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«</a:t>
            </a:r>
            <a:r>
              <a:rPr lang="en-US" b="1" dirty="0" err="1" smtClean="0">
                <a:solidFill>
                  <a:schemeClr val="tx1"/>
                </a:solidFill>
              </a:rPr>
              <a:t>Pensées</a:t>
            </a:r>
            <a:r>
              <a:rPr lang="en-US" b="1" dirty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Ses principales œuvres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83" y="2204863"/>
            <a:ext cx="2799879" cy="3726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5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484784"/>
            <a:ext cx="7708928" cy="345069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«</a:t>
            </a:r>
            <a:r>
              <a:rPr lang="fr-FR" dirty="0">
                <a:solidFill>
                  <a:schemeClr val="tx1"/>
                </a:solidFill>
              </a:rPr>
              <a:t>Pensée fait la grandeur de l'homme»; </a:t>
            </a:r>
          </a:p>
          <a:p>
            <a:r>
              <a:rPr lang="fr-FR" dirty="0">
                <a:solidFill>
                  <a:schemeClr val="tx1"/>
                </a:solidFill>
              </a:rPr>
              <a:t>«Tout notre raisonnement se réduit à céder au sentiment»;  </a:t>
            </a:r>
          </a:p>
          <a:p>
            <a:r>
              <a:rPr lang="fr-FR" dirty="0">
                <a:solidFill>
                  <a:schemeClr val="tx1"/>
                </a:solidFill>
              </a:rPr>
              <a:t>«L'homme est si </a:t>
            </a:r>
            <a:r>
              <a:rPr lang="fr-FR" sz="2600" dirty="0">
                <a:solidFill>
                  <a:schemeClr val="tx1"/>
                </a:solidFill>
              </a:rPr>
              <a:t>grand</a:t>
            </a:r>
            <a:r>
              <a:rPr lang="fr-FR" dirty="0">
                <a:solidFill>
                  <a:schemeClr val="tx1"/>
                </a:solidFill>
              </a:rPr>
              <a:t>, que sa grandeur paraît même en ce qu'il se connaît miserable»;</a:t>
            </a:r>
          </a:p>
          <a:p>
            <a:r>
              <a:rPr lang="fr-FR" dirty="0">
                <a:solidFill>
                  <a:schemeClr val="tx1"/>
                </a:solidFill>
              </a:rPr>
              <a:t>«Travaillons donc à bien penser : voilà le principe de la morale»;  </a:t>
            </a:r>
          </a:p>
          <a:p>
            <a:r>
              <a:rPr lang="fr-FR" dirty="0">
                <a:solidFill>
                  <a:schemeClr val="tx1"/>
                </a:solidFill>
              </a:rPr>
              <a:t>«Le plaisir des grands est de pouvoir faire des heureux</a:t>
            </a:r>
            <a:r>
              <a:rPr lang="fr-FR" dirty="0" smtClean="0">
                <a:solidFill>
                  <a:schemeClr val="tx1"/>
                </a:solidFill>
              </a:rPr>
              <a:t>».</a:t>
            </a:r>
            <a:endParaRPr lang="fr-FR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 citations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42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1844824"/>
            <a:ext cx="4428480" cy="4281339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L’Université de </a:t>
            </a:r>
            <a:r>
              <a:rPr lang="en-US" sz="1800" dirty="0" smtClean="0">
                <a:solidFill>
                  <a:schemeClr val="tx1"/>
                </a:solidFill>
              </a:rPr>
              <a:t>Clermont-Ferrand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La </a:t>
            </a:r>
            <a:r>
              <a:rPr lang="en-US" sz="1800" dirty="0">
                <a:solidFill>
                  <a:schemeClr val="tx1"/>
                </a:solidFill>
              </a:rPr>
              <a:t>rue Pascal dans le </a:t>
            </a:r>
            <a:r>
              <a:rPr lang="en-US" sz="1800" dirty="0" smtClean="0">
                <a:solidFill>
                  <a:schemeClr val="tx1"/>
                </a:solidFill>
              </a:rPr>
              <a:t>13-e </a:t>
            </a:r>
            <a:r>
              <a:rPr lang="en-US" sz="1800" dirty="0">
                <a:solidFill>
                  <a:schemeClr val="tx1"/>
                </a:solidFill>
              </a:rPr>
              <a:t>arrondissement de Paris. 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Un </a:t>
            </a:r>
            <a:r>
              <a:rPr lang="en-US" sz="1800" dirty="0">
                <a:solidFill>
                  <a:schemeClr val="tx1"/>
                </a:solidFill>
              </a:rPr>
              <a:t>Prix Blaise Pascal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 </a:t>
            </a:r>
            <a:r>
              <a:rPr lang="en-US" sz="1800" dirty="0" smtClean="0">
                <a:solidFill>
                  <a:schemeClr val="tx1"/>
                </a:solidFill>
              </a:rPr>
              <a:t>Un</a:t>
            </a:r>
            <a:r>
              <a:rPr lang="en-US" sz="1800" dirty="0">
                <a:solidFill>
                  <a:schemeClr val="tx1"/>
                </a:solidFill>
              </a:rPr>
              <a:t> </a:t>
            </a:r>
            <a:r>
              <a:rPr lang="en-US" sz="1800" dirty="0" err="1">
                <a:solidFill>
                  <a:schemeClr val="tx1"/>
                </a:solidFill>
              </a:rPr>
              <a:t>cratère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lunaire</a:t>
            </a:r>
            <a:r>
              <a:rPr lang="en-US" sz="1800" dirty="0" smtClean="0">
                <a:solidFill>
                  <a:schemeClr val="tx1"/>
                </a:solidFill>
              </a:rPr>
              <a:t>  </a:t>
            </a:r>
            <a:r>
              <a:rPr lang="en-US" sz="1800" dirty="0" smtClean="0">
                <a:solidFill>
                  <a:schemeClr val="tx1"/>
                </a:solidFill>
              </a:rPr>
              <a:t>de</a:t>
            </a:r>
            <a:r>
              <a:rPr lang="en-US" sz="1800" dirty="0">
                <a:solidFill>
                  <a:schemeClr val="tx1"/>
                </a:solidFill>
              </a:rPr>
              <a:t> </a:t>
            </a:r>
            <a:r>
              <a:rPr lang="en-US" sz="1800" dirty="0" smtClean="0">
                <a:solidFill>
                  <a:schemeClr val="tx1"/>
                </a:solidFill>
              </a:rPr>
              <a:t>Pascal</a:t>
            </a:r>
          </a:p>
          <a:p>
            <a:r>
              <a:rPr lang="en-US" sz="1800" dirty="0">
                <a:solidFill>
                  <a:schemeClr val="tx1"/>
                </a:solidFill>
              </a:rPr>
              <a:t> </a:t>
            </a:r>
            <a:r>
              <a:rPr lang="en-US" sz="1800" dirty="0" smtClean="0">
                <a:solidFill>
                  <a:schemeClr val="tx1"/>
                </a:solidFill>
              </a:rPr>
              <a:t>Pascal</a:t>
            </a:r>
            <a:r>
              <a:rPr lang="en-US" sz="1800" dirty="0">
                <a:solidFill>
                  <a:schemeClr val="tx1"/>
                </a:solidFill>
              </a:rPr>
              <a:t> est un langage de programmation </a:t>
            </a:r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</a:rPr>
              <a:t>Blaise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Pascal </a:t>
            </a:r>
            <a:r>
              <a:rPr lang="en-US" sz="1800" dirty="0" err="1" smtClean="0">
                <a:solidFill>
                  <a:schemeClr val="tx1"/>
                </a:solidFill>
              </a:rPr>
              <a:t>est</a:t>
            </a:r>
            <a:r>
              <a:rPr lang="en-US" sz="1800" dirty="0" smtClean="0">
                <a:solidFill>
                  <a:schemeClr val="tx1"/>
                </a:solidFill>
              </a:rPr>
              <a:t>  </a:t>
            </a:r>
            <a:r>
              <a:rPr lang="en-US" sz="1800" dirty="0">
                <a:solidFill>
                  <a:schemeClr val="tx1"/>
                </a:solidFill>
              </a:rPr>
              <a:t>une des figures les plus 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importantes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de son siècle.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Администратор\Desktop\220px-Universite_clermont-fd_2_LL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7684"/>
            <a:ext cx="27940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Pascal_-_LROC_-_W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20" y="2388049"/>
            <a:ext cx="2426071" cy="203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6" y="4424216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1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1.http://people.wku.edu/nathan.love/426-20th/pascal.htm</a:t>
            </a:r>
          </a:p>
          <a:p>
            <a:r>
              <a:rPr lang="en-US" dirty="0">
                <a:solidFill>
                  <a:schemeClr val="tx1"/>
                </a:solidFill>
              </a:rPr>
              <a:t>2.http://last48hours.com/actu/qui-est-blaise-pascal</a:t>
            </a:r>
          </a:p>
          <a:p>
            <a:r>
              <a:rPr lang="en-US" dirty="0">
                <a:solidFill>
                  <a:schemeClr val="tx1"/>
                </a:solidFill>
              </a:rPr>
              <a:t>3.http://www.clermont-ferrand.fr/IMG/pdf/parcours_maths_cetl.pdf</a:t>
            </a:r>
          </a:p>
          <a:p>
            <a:r>
              <a:rPr lang="en-US" dirty="0">
                <a:solidFill>
                  <a:schemeClr val="tx1"/>
                </a:solidFill>
              </a:rPr>
              <a:t>4.http://1100f.free.fr/tout_sur_pascal.htm</a:t>
            </a:r>
          </a:p>
          <a:p>
            <a:r>
              <a:rPr lang="en-US" dirty="0">
                <a:solidFill>
                  <a:schemeClr val="tx1"/>
                </a:solidFill>
              </a:rPr>
              <a:t>5. http://fr.wikipedia.org/wiki/Blaise_Pascal</a:t>
            </a: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Sitographie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7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1. Introduction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1.1 </a:t>
            </a:r>
            <a:r>
              <a:rPr lang="en-US" dirty="0">
                <a:solidFill>
                  <a:schemeClr val="tx1"/>
                </a:solidFill>
              </a:rPr>
              <a:t>Le but et les tâches du travail.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2. Blaise Pascal  est savant.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>
                <a:solidFill>
                  <a:schemeClr val="tx1"/>
                </a:solidFill>
              </a:rPr>
              <a:t>2.1 Contributions aux mathématiques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2.2 </a:t>
            </a:r>
            <a:r>
              <a:rPr lang="en-US" dirty="0" smtClean="0">
                <a:solidFill>
                  <a:schemeClr val="tx1"/>
                </a:solidFill>
              </a:rPr>
              <a:t>Inventions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2.3 Expériances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3. Blaise Pascal  est philosophe, écrivain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3.1 Ses  </a:t>
            </a:r>
            <a:r>
              <a:rPr lang="en-US" dirty="0" smtClean="0">
                <a:solidFill>
                  <a:schemeClr val="tx1"/>
                </a:solidFill>
              </a:rPr>
              <a:t>principales  œuvres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3.2  </a:t>
            </a:r>
            <a:r>
              <a:rPr lang="en-US" dirty="0">
                <a:solidFill>
                  <a:schemeClr val="tx1"/>
                </a:solidFill>
              </a:rPr>
              <a:t>Ses citations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Conclusion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5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dirty="0">
                <a:solidFill>
                  <a:schemeClr val="tx1"/>
                </a:solidFill>
              </a:rPr>
              <a:t>Bibliographie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6.Annexes.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Sommaire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01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 but de notre travail est découvrir les travaux de Blaise Pascal et   son contribution  au developpement de la science du monde  comme savant, philosophe, écrivain.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Les tâches du travail sont   faire le dossier de Blaise Pascal, apprécier le genie de Pascal</a:t>
            </a:r>
            <a:r>
              <a:rPr lang="en-US" b="1" dirty="0" smtClean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> , relier ses travaux  à des applications actuelles.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252728"/>
          </a:xfrm>
        </p:spPr>
        <p:txBody>
          <a:bodyPr/>
          <a:lstStyle/>
          <a:p>
            <a:r>
              <a:rPr lang="en-US" dirty="0" smtClean="0"/>
              <a:t>1.Introduction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942073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      1.1 Le but   et   les tâches du travail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65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908720"/>
            <a:ext cx="6417734" cy="939801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88854527"/>
              </p:ext>
            </p:extLst>
          </p:nvPr>
        </p:nvGraphicFramePr>
        <p:xfrm>
          <a:off x="1403648" y="908720"/>
          <a:ext cx="66967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998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67944" y="1916832"/>
            <a:ext cx="4212456" cy="4209331"/>
          </a:xfrm>
        </p:spPr>
        <p:txBody>
          <a:bodyPr>
            <a:noAutofit/>
          </a:bodyPr>
          <a:lstStyle/>
          <a:p>
            <a:r>
              <a:rPr lang="en-US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douze ans ,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 redécouvre à sa façon les mathématiques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à seize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il invente la géométrie projective, aujourd'hui encore nécessaire à la mécanique et aux sciences de l'ingénieur; 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dix-neuf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il met au point la première machine à calculer, dont s'inspirent encore tous nos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ordinateurs.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vingt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trois ans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il invente la physique expérimentale, calcule la pesanteur de l'air, conçoit la presse hydraulique et fait s'écrouler une théorie multimillénaire, selon laquelle la nature aurait "horreur du vide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vingt-huit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invente le calcul des probabilités, pilier de toutes les sciences sociales et physiques d'aujourd'hui. 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trente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il contribue à fixer la langue française et crée le journalisme polémique. 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trente-cinq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résout l'un des plus difficiles problèmes mathématiques jamais posés, tout en inventant le calcul intégral.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Blaise Pascal est le savant.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2736304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74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2.1 Contributions aux mathématiques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2276872"/>
            <a:ext cx="3823336" cy="388843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théorème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Pascal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géométrie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projective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blaisepascal.net/CS0029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2913112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6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Объек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764704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« Triangle de Pascal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Блез паскаль\220px-PascalTriangleAnimated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2952328" cy="272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1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3968" y="2675467"/>
            <a:ext cx="3996432" cy="345069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Pascaline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machine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calculer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mécanique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ʼest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ses plus grandes contributions à la science.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Inventions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23" y="3068960"/>
            <a:ext cx="3054530" cy="2338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33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2675467"/>
            <a:ext cx="3708400" cy="3450696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fameuse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expérience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liqueurs.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 a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prouvé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qu’il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existe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 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pression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atmosphérique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Expériances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38747"/>
            <a:ext cx="2348458" cy="2348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1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458</TotalTime>
  <Words>461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                                     Blaise Pascal est un  génie français.</vt:lpstr>
      <vt:lpstr>Sommaire</vt:lpstr>
      <vt:lpstr>1.Introduction</vt:lpstr>
      <vt:lpstr>Презентация PowerPoint</vt:lpstr>
      <vt:lpstr>Blaise Pascal est le savant.</vt:lpstr>
      <vt:lpstr>2.1 Contributions aux mathématiques</vt:lpstr>
      <vt:lpstr>   </vt:lpstr>
      <vt:lpstr>Inventions </vt:lpstr>
      <vt:lpstr>Expériances </vt:lpstr>
      <vt:lpstr>Blaise Pascal  est philosophe, écrivain</vt:lpstr>
      <vt:lpstr>Ses principales œuvres </vt:lpstr>
      <vt:lpstr>Ses citations</vt:lpstr>
      <vt:lpstr>Conclusion </vt:lpstr>
      <vt:lpstr>Sitographie.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XTreme.ws</cp:lastModifiedBy>
  <cp:revision>60</cp:revision>
  <dcterms:created xsi:type="dcterms:W3CDTF">2013-03-11T09:20:08Z</dcterms:created>
  <dcterms:modified xsi:type="dcterms:W3CDTF">2013-04-03T18:06:36Z</dcterms:modified>
</cp:coreProperties>
</file>