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426" r:id="rId3"/>
    <p:sldId id="510" r:id="rId4"/>
    <p:sldId id="504" r:id="rId5"/>
    <p:sldId id="511" r:id="rId6"/>
    <p:sldId id="505" r:id="rId7"/>
    <p:sldId id="512" r:id="rId8"/>
    <p:sldId id="506" r:id="rId9"/>
    <p:sldId id="513" r:id="rId10"/>
    <p:sldId id="508" r:id="rId11"/>
    <p:sldId id="514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517" r:id="rId37"/>
    <p:sldId id="456" r:id="rId38"/>
    <p:sldId id="530" r:id="rId39"/>
    <p:sldId id="529" r:id="rId40"/>
    <p:sldId id="531" r:id="rId41"/>
    <p:sldId id="532" r:id="rId42"/>
    <p:sldId id="533" r:id="rId43"/>
    <p:sldId id="534" r:id="rId44"/>
    <p:sldId id="535" r:id="rId45"/>
    <p:sldId id="536" r:id="rId46"/>
    <p:sldId id="537" r:id="rId47"/>
    <p:sldId id="538" r:id="rId48"/>
    <p:sldId id="539" r:id="rId49"/>
    <p:sldId id="540" r:id="rId50"/>
    <p:sldId id="541" r:id="rId51"/>
    <p:sldId id="542" r:id="rId52"/>
    <p:sldId id="543" r:id="rId53"/>
    <p:sldId id="544" r:id="rId54"/>
    <p:sldId id="545" r:id="rId55"/>
    <p:sldId id="550" r:id="rId56"/>
    <p:sldId id="552" r:id="rId57"/>
    <p:sldId id="546" r:id="rId58"/>
    <p:sldId id="553" r:id="rId59"/>
    <p:sldId id="554" r:id="rId60"/>
    <p:sldId id="555" r:id="rId61"/>
    <p:sldId id="556" r:id="rId62"/>
    <p:sldId id="557" r:id="rId63"/>
    <p:sldId id="558" r:id="rId64"/>
    <p:sldId id="559" r:id="rId65"/>
    <p:sldId id="560" r:id="rId66"/>
    <p:sldId id="561" r:id="rId67"/>
    <p:sldId id="562" r:id="rId68"/>
    <p:sldId id="563" r:id="rId69"/>
    <p:sldId id="564" r:id="rId70"/>
    <p:sldId id="565" r:id="rId71"/>
    <p:sldId id="566" r:id="rId72"/>
    <p:sldId id="567" r:id="rId73"/>
    <p:sldId id="568" r:id="rId74"/>
    <p:sldId id="569" r:id="rId75"/>
    <p:sldId id="570" r:id="rId76"/>
    <p:sldId id="571" r:id="rId77"/>
    <p:sldId id="572" r:id="rId78"/>
    <p:sldId id="573" r:id="rId79"/>
    <p:sldId id="684" r:id="rId80"/>
    <p:sldId id="685" r:id="rId81"/>
    <p:sldId id="686" r:id="rId82"/>
    <p:sldId id="687" r:id="rId83"/>
    <p:sldId id="688" r:id="rId84"/>
    <p:sldId id="689" r:id="rId85"/>
    <p:sldId id="690" r:id="rId86"/>
    <p:sldId id="691" r:id="rId87"/>
    <p:sldId id="692" r:id="rId88"/>
    <p:sldId id="693" r:id="rId89"/>
    <p:sldId id="694" r:id="rId90"/>
    <p:sldId id="695" r:id="rId91"/>
    <p:sldId id="696" r:id="rId92"/>
    <p:sldId id="697" r:id="rId93"/>
    <p:sldId id="698" r:id="rId94"/>
    <p:sldId id="699" r:id="rId95"/>
    <p:sldId id="700" r:id="rId96"/>
    <p:sldId id="701" r:id="rId97"/>
    <p:sldId id="702" r:id="rId98"/>
    <p:sldId id="703" r:id="rId99"/>
    <p:sldId id="704" r:id="rId100"/>
    <p:sldId id="705" r:id="rId101"/>
    <p:sldId id="706" r:id="rId102"/>
    <p:sldId id="707" r:id="rId103"/>
    <p:sldId id="708" r:id="rId104"/>
    <p:sldId id="709" r:id="rId105"/>
    <p:sldId id="710" r:id="rId106"/>
    <p:sldId id="711" r:id="rId107"/>
    <p:sldId id="712" r:id="rId108"/>
    <p:sldId id="713" r:id="rId109"/>
    <p:sldId id="714" r:id="rId110"/>
    <p:sldId id="715" r:id="rId111"/>
    <p:sldId id="716" r:id="rId112"/>
    <p:sldId id="717" r:id="rId113"/>
    <p:sldId id="718" r:id="rId114"/>
    <p:sldId id="719" r:id="rId115"/>
    <p:sldId id="720" r:id="rId116"/>
    <p:sldId id="721" r:id="rId117"/>
    <p:sldId id="722" r:id="rId118"/>
    <p:sldId id="723" r:id="rId119"/>
    <p:sldId id="724" r:id="rId120"/>
    <p:sldId id="725" r:id="rId121"/>
    <p:sldId id="726" r:id="rId122"/>
    <p:sldId id="729" r:id="rId123"/>
    <p:sldId id="732" r:id="rId124"/>
    <p:sldId id="733" r:id="rId125"/>
    <p:sldId id="730" r:id="rId126"/>
    <p:sldId id="731" r:id="rId127"/>
  </p:sldIdLst>
  <p:sldSz cx="12192000" cy="6858000"/>
  <p:notesSz cx="6858000" cy="9144000"/>
  <p:embeddedFontLst>
    <p:embeddedFont>
      <p:font typeface="Calibri" pitchFamily="34" charset="0"/>
      <p:regular r:id="rId128"/>
      <p:bold r:id="rId129"/>
      <p:italic r:id="rId130"/>
      <p:boldItalic r:id="rId131"/>
    </p:embeddedFont>
  </p:embeddedFontLst>
  <p:custDataLst>
    <p:tags r:id="rId13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font" Target="fonts/font3.fntdata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4.fntdata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27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8.wav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7" Type="http://schemas.openxmlformats.org/officeDocument/2006/relationships/image" Target="../media/image26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audio" Target="../media/audio27.wav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2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2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1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9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26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3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4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4.png"/><Relationship Id="rId5" Type="http://schemas.openxmlformats.org/officeDocument/2006/relationships/audio" Target="../media/audio4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41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42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43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44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45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46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12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.png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audio" Target="../media/audio30.wav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48.png"/><Relationship Id="rId10" Type="http://schemas.openxmlformats.org/officeDocument/2006/relationships/image" Target="../media/image27.png"/><Relationship Id="rId4" Type="http://schemas.openxmlformats.org/officeDocument/2006/relationships/audio" Target="../media/audio30.wav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49.png"/><Relationship Id="rId10" Type="http://schemas.openxmlformats.org/officeDocument/2006/relationships/image" Target="../media/image27.png"/><Relationship Id="rId4" Type="http://schemas.openxmlformats.org/officeDocument/2006/relationships/audio" Target="../media/audio30.wav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50.png"/><Relationship Id="rId10" Type="http://schemas.openxmlformats.org/officeDocument/2006/relationships/image" Target="../media/image27.png"/><Relationship Id="rId4" Type="http://schemas.openxmlformats.org/officeDocument/2006/relationships/audio" Target="../media/audio30.wav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51.png"/><Relationship Id="rId10" Type="http://schemas.openxmlformats.org/officeDocument/2006/relationships/image" Target="../media/image27.png"/><Relationship Id="rId4" Type="http://schemas.openxmlformats.org/officeDocument/2006/relationships/audio" Target="../media/audio30.wav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52.png"/><Relationship Id="rId10" Type="http://schemas.openxmlformats.org/officeDocument/2006/relationships/image" Target="../media/image27.png"/><Relationship Id="rId4" Type="http://schemas.openxmlformats.org/officeDocument/2006/relationships/audio" Target="../media/audio30.wav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10.png"/><Relationship Id="rId5" Type="http://schemas.openxmlformats.org/officeDocument/2006/relationships/audio" Target="../media/audio10.wav"/><Relationship Id="rId10" Type="http://schemas.openxmlformats.org/officeDocument/2006/relationships/image" Target="../media/image9.png"/><Relationship Id="rId4" Type="http://schemas.openxmlformats.org/officeDocument/2006/relationships/audio" Target="../media/audio9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1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8.png"/><Relationship Id="rId5" Type="http://schemas.openxmlformats.org/officeDocument/2006/relationships/audio" Target="../media/audio8.wav"/><Relationship Id="rId10" Type="http://schemas.openxmlformats.org/officeDocument/2006/relationships/image" Target="../media/image7.png"/><Relationship Id="rId4" Type="http://schemas.openxmlformats.org/officeDocument/2006/relationships/audio" Target="../media/audio7.wav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4.wav"/><Relationship Id="rId7" Type="http://schemas.openxmlformats.org/officeDocument/2006/relationships/audio" Target="../media/audio18.wav"/><Relationship Id="rId12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image" Target="../media/image16.png"/><Relationship Id="rId5" Type="http://schemas.openxmlformats.org/officeDocument/2006/relationships/audio" Target="../media/audio16.wav"/><Relationship Id="rId10" Type="http://schemas.openxmlformats.org/officeDocument/2006/relationships/image" Target="../media/image15.png"/><Relationship Id="rId4" Type="http://schemas.openxmlformats.org/officeDocument/2006/relationships/audio" Target="../media/audio15.wav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14.wav"/><Relationship Id="rId7" Type="http://schemas.openxmlformats.org/officeDocument/2006/relationships/audio" Target="../media/audio15.wav"/><Relationship Id="rId12" Type="http://schemas.openxmlformats.org/officeDocument/2006/relationships/image" Target="../media/image17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image" Target="../media/image13.png"/><Relationship Id="rId5" Type="http://schemas.openxmlformats.org/officeDocument/2006/relationships/audio" Target="../media/audio13.wav"/><Relationship Id="rId10" Type="http://schemas.openxmlformats.org/officeDocument/2006/relationships/image" Target="../media/image18.png"/><Relationship Id="rId4" Type="http://schemas.openxmlformats.org/officeDocument/2006/relationships/audio" Target="../media/audio18.wav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12" Type="http://schemas.openxmlformats.org/officeDocument/2006/relationships/image" Target="../media/image2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11" Type="http://schemas.openxmlformats.org/officeDocument/2006/relationships/image" Target="../media/image22.png"/><Relationship Id="rId5" Type="http://schemas.openxmlformats.org/officeDocument/2006/relationships/audio" Target="../media/audio22.wav"/><Relationship Id="rId10" Type="http://schemas.openxmlformats.org/officeDocument/2006/relationships/image" Target="../media/image21.png"/><Relationship Id="rId4" Type="http://schemas.openxmlformats.org/officeDocument/2006/relationships/audio" Target="../media/audio21.wav"/><Relationship Id="rId9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9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audio" Target="../media/audio23.wav"/><Relationship Id="rId7" Type="http://schemas.openxmlformats.org/officeDocument/2006/relationships/audio" Target="../media/audio21.wav"/><Relationship Id="rId12" Type="http://schemas.openxmlformats.org/officeDocument/2006/relationships/image" Target="../media/image19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11" Type="http://schemas.openxmlformats.org/officeDocument/2006/relationships/image" Target="../media/image20.png"/><Relationship Id="rId5" Type="http://schemas.openxmlformats.org/officeDocument/2006/relationships/audio" Target="../media/audio20.wav"/><Relationship Id="rId10" Type="http://schemas.openxmlformats.org/officeDocument/2006/relationships/image" Target="../media/image24.png"/><Relationship Id="rId4" Type="http://schemas.openxmlformats.org/officeDocument/2006/relationships/audio" Target="../media/audio25.wav"/><Relationship Id="rId9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4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7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1484784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0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Действия</a:t>
            </a:r>
            <a:endParaRPr lang="ru-RU" sz="10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260648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378904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63352" y="2564904"/>
            <a:ext cx="4680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sehen fern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07968" y="2636912"/>
            <a:ext cx="63840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hören Musik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Рисунок 9" descr="boy-watchingT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16" y="260648"/>
            <a:ext cx="4081466" cy="2448272"/>
          </a:xfrm>
          <a:prstGeom prst="rect">
            <a:avLst/>
          </a:prstGeom>
        </p:spPr>
      </p:pic>
      <p:pic>
        <p:nvPicPr>
          <p:cNvPr id="11" name="Рисунок 10" descr="list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8088" y="0"/>
            <a:ext cx="3969864" cy="2564904"/>
          </a:xfrm>
          <a:prstGeom prst="rect">
            <a:avLst/>
          </a:prstGeom>
        </p:spPr>
      </p:pic>
      <p:pic>
        <p:nvPicPr>
          <p:cNvPr id="13" name="Рисунок 8" descr="schuler-schreib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7174" y="342900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81026" y="5806333"/>
            <a:ext cx="113109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Hausaufgaben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hen f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enMusik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chen Hausaufga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tehen.wav">
            <a:hlinkClick r:id="" action="ppaction://media"/>
          </p:cNvPr>
          <p:cNvPicPr>
            <a:picLocks noRot="1" noChangeAspect="1"/>
          </p:cNvPicPr>
          <p:nvPr>
            <a:wavAudioFile r:embed="rId1" name="stehen.wav"/>
          </p:nvPr>
        </p:nvPicPr>
        <p:blipFill>
          <a:blip r:embed="rId3"/>
          <a:stretch>
            <a:fillRect/>
          </a:stretch>
        </p:blipFill>
        <p:spPr>
          <a:xfrm>
            <a:off x="12739734" y="1357298"/>
            <a:ext cx="304800" cy="304800"/>
          </a:xfrm>
          <a:prstGeom prst="rect">
            <a:avLst/>
          </a:prstGeom>
        </p:spPr>
      </p:pic>
      <p:pic>
        <p:nvPicPr>
          <p:cNvPr id="12" name="Рисунок 11" descr="bear-on-b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0776" y="3500438"/>
            <a:ext cx="1774622" cy="2714644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ehen.wav">
            <a:hlinkClick r:id="" action="ppaction://media"/>
          </p:cNvPr>
          <p:cNvPicPr>
            <a:picLocks noRot="1" noChangeAspect="1"/>
          </p:cNvPicPr>
          <p:nvPr>
            <a:wavAudioFile r:embed="rId1" name="gehen.wav"/>
          </p:nvPr>
        </p:nvPicPr>
        <p:blipFill>
          <a:blip r:embed="rId3"/>
          <a:stretch>
            <a:fillRect/>
          </a:stretch>
        </p:blipFill>
        <p:spPr>
          <a:xfrm>
            <a:off x="12811172" y="1714488"/>
            <a:ext cx="304800" cy="304800"/>
          </a:xfrm>
          <a:prstGeom prst="rect">
            <a:avLst/>
          </a:prstGeo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tehen.wav">
            <a:hlinkClick r:id="" action="ppaction://media"/>
          </p:cNvPr>
          <p:cNvPicPr>
            <a:picLocks noRot="1" noChangeAspect="1"/>
          </p:cNvPicPr>
          <p:nvPr>
            <a:wavAudioFile r:embed="rId1" name="stehen.wav"/>
          </p:nvPr>
        </p:nvPicPr>
        <p:blipFill>
          <a:blip r:embed="rId3"/>
          <a:stretch>
            <a:fillRect/>
          </a:stretch>
        </p:blipFill>
        <p:spPr>
          <a:xfrm>
            <a:off x="12668296" y="1357298"/>
            <a:ext cx="304800" cy="304800"/>
          </a:xfrm>
          <a:prstGeom prst="rect">
            <a:avLst/>
          </a:prstGeom>
        </p:spPr>
      </p:pic>
      <p:pic>
        <p:nvPicPr>
          <p:cNvPr id="12" name="Рисунок 11" descr="bear-on-b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095340" y="0"/>
            <a:ext cx="106442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Hausaufgaben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Рисунок 8" descr="schuler-schreib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26" y="1000108"/>
            <a:ext cx="3214710" cy="21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3352" y="3356992"/>
            <a:ext cx="4680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sehen fern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447928" y="3212976"/>
            <a:ext cx="63840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hören Musik</a:t>
            </a:r>
            <a:endParaRPr lang="de-DE" altLang="ru-RU" sz="6000" b="1" i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boy-watchingT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4409728"/>
            <a:ext cx="4081466" cy="2448272"/>
          </a:xfrm>
          <a:prstGeom prst="rect">
            <a:avLst/>
          </a:prstGeom>
        </p:spPr>
      </p:pic>
      <p:pic>
        <p:nvPicPr>
          <p:cNvPr id="15" name="Рисунок 14" descr="list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64" y="4049688"/>
            <a:ext cx="396986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chen Hausaufga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hen f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renMusik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1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ommen.wav">
            <a:hlinkClick r:id="" action="ppaction://media"/>
          </p:cNvPr>
          <p:cNvPicPr>
            <a:picLocks noRot="1" noChangeAspect="1"/>
          </p:cNvPicPr>
          <p:nvPr>
            <a:wavAudioFile r:embed="rId1" name="kommen.wav"/>
          </p:nvPr>
        </p:nvPicPr>
        <p:blipFill>
          <a:blip r:embed="rId3"/>
          <a:stretch>
            <a:fillRect/>
          </a:stretch>
        </p:blipFill>
        <p:spPr>
          <a:xfrm>
            <a:off x="12954048" y="1785926"/>
            <a:ext cx="304800" cy="304800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chen Hausaufgaben.wav">
            <a:hlinkClick r:id="" action="ppaction://media"/>
          </p:cNvPr>
          <p:cNvPicPr>
            <a:picLocks noRot="1" noChangeAspect="1"/>
          </p:cNvPicPr>
          <p:nvPr>
            <a:wavAudioFile r:embed="rId1" name="machen Hausaufgaben.wav"/>
          </p:nvPr>
        </p:nvPicPr>
        <p:blipFill>
          <a:blip r:embed="rId3"/>
          <a:stretch>
            <a:fillRect/>
          </a:stretch>
        </p:blipFill>
        <p:spPr>
          <a:xfrm>
            <a:off x="12811172" y="1357298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8" descr="schuler-schreib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egen.wav">
            <a:hlinkClick r:id="" action="ppaction://media"/>
          </p:cNvPr>
          <p:cNvPicPr>
            <a:picLocks noRot="1" noChangeAspect="1"/>
          </p:cNvPicPr>
          <p:nvPr>
            <a:wavAudioFile r:embed="rId1" name="liegen.wav"/>
          </p:nvPr>
        </p:nvPicPr>
        <p:blipFill>
          <a:blip r:embed="rId3"/>
          <a:stretch>
            <a:fillRect/>
          </a:stretch>
        </p:blipFill>
        <p:spPr>
          <a:xfrm>
            <a:off x="13096924" y="2428868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tzen.wav">
            <a:hlinkClick r:id="" action="ppaction://media"/>
          </p:cNvPr>
          <p:cNvPicPr>
            <a:picLocks noRot="1" noChangeAspect="1"/>
          </p:cNvPicPr>
          <p:nvPr>
            <a:wavAudioFile r:embed="rId1" name="sitzen.wav"/>
          </p:nvPr>
        </p:nvPicPr>
        <p:blipFill>
          <a:blip r:embed="rId3"/>
          <a:stretch>
            <a:fillRect/>
          </a:stretch>
        </p:blipFill>
        <p:spPr>
          <a:xfrm>
            <a:off x="12882610" y="1142984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boy-s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orenMusik-0.wav">
            <a:hlinkClick r:id="" action="ppaction://media"/>
          </p:cNvPr>
          <p:cNvPicPr>
            <a:picLocks noRot="1" noChangeAspect="1"/>
          </p:cNvPicPr>
          <p:nvPr>
            <a:wavAudioFile r:embed="rId1" name="horenMusik-0.wav"/>
          </p:nvPr>
        </p:nvPicPr>
        <p:blipFill>
          <a:blip r:embed="rId3"/>
          <a:stretch>
            <a:fillRect/>
          </a:stretch>
        </p:blipFill>
        <p:spPr>
          <a:xfrm>
            <a:off x="12882610" y="1428736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ist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785794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boy-s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22" y="3571876"/>
            <a:ext cx="2119652" cy="278605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1290" y="3643314"/>
            <a:ext cx="1857388" cy="2841251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454" y="642918"/>
            <a:ext cx="3480420" cy="2571768"/>
          </a:xfrm>
          <a:prstGeom prst="rect">
            <a:avLst/>
          </a:prstGeom>
        </p:spPr>
      </p:pic>
      <p:pic>
        <p:nvPicPr>
          <p:cNvPr id="19" name="Рисунок 18" descr="list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0578" y="3857628"/>
            <a:ext cx="3595670" cy="2323140"/>
          </a:xfrm>
          <a:prstGeom prst="rect">
            <a:avLst/>
          </a:prstGeom>
        </p:spPr>
      </p:pic>
      <p:pic>
        <p:nvPicPr>
          <p:cNvPr id="20" name="Рисунок 8" descr="schuler-schreib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926" y="3786190"/>
            <a:ext cx="3686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ehen-spazieren.wav">
            <a:hlinkClick r:id="" action="ppaction://media"/>
          </p:cNvPr>
          <p:cNvPicPr>
            <a:picLocks noRot="1" noChangeAspect="1"/>
          </p:cNvPicPr>
          <p:nvPr>
            <a:wavAudioFile r:embed="rId1" name="gehen-spazieren.wav"/>
          </p:nvPr>
        </p:nvPicPr>
        <p:blipFill>
          <a:blip r:embed="rId3"/>
          <a:stretch>
            <a:fillRect/>
          </a:stretch>
        </p:blipFill>
        <p:spPr>
          <a:xfrm>
            <a:off x="12882610" y="1357298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boy-with-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785794"/>
            <a:ext cx="2520280" cy="254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pielen.wav">
            <a:hlinkClick r:id="" action="ppaction://media"/>
          </p:cNvPr>
          <p:cNvPicPr>
            <a:picLocks noRot="1" noChangeAspect="1"/>
          </p:cNvPicPr>
          <p:nvPr>
            <a:wavAudioFile r:embed="rId1" name="spielen.wav"/>
          </p:nvPr>
        </p:nvPicPr>
        <p:blipFill>
          <a:blip r:embed="rId5"/>
          <a:stretch>
            <a:fillRect/>
          </a:stretch>
        </p:blipFill>
        <p:spPr>
          <a:xfrm>
            <a:off x="12811172" y="2071678"/>
            <a:ext cx="304800" cy="304800"/>
          </a:xfrm>
          <a:prstGeom prst="rect">
            <a:avLst/>
          </a:prstGeom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3" name="Рисунок 22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24" name="Рисунок 23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25" name="Рисунок 24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30" name="Рисунок 29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31" name="Рисунок 30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32" name="Рисунок 31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33" name="Рисунок 32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34" name="Рисунок 33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36" name="Рисунок 35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ingen.wav">
            <a:hlinkClick r:id="" action="ppaction://media"/>
          </p:cNvPr>
          <p:cNvPicPr>
            <a:picLocks noRot="1" noChangeAspect="1"/>
          </p:cNvPicPr>
          <p:nvPr>
            <a:wavAudioFile r:embed="rId1" name="singen.wav"/>
          </p:nvPr>
        </p:nvPicPr>
        <p:blipFill>
          <a:blip r:embed="rId5"/>
          <a:stretch>
            <a:fillRect/>
          </a:stretch>
        </p:blipFill>
        <p:spPr>
          <a:xfrm>
            <a:off x="12596858" y="2071678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8" name="Рисунок 17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9" name="Рисунок 18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20" name="Рисунок 19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21" name="Рисунок 20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6" name="Рисунок 25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7" name="Рисунок 26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8" name="Рисунок 27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9" name="Рисунок 28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35" name="Рисунок 34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sitzen.wav">
            <a:hlinkClick r:id="" action="ppaction://media"/>
          </p:cNvPr>
          <p:cNvPicPr>
            <a:picLocks noRot="1" noChangeAspect="1"/>
          </p:cNvPicPr>
          <p:nvPr>
            <a:wavAudioFile r:embed="rId1" name="sitzen.wav"/>
          </p:nvPr>
        </p:nvPicPr>
        <p:blipFill>
          <a:blip r:embed="rId5"/>
          <a:stretch>
            <a:fillRect/>
          </a:stretch>
        </p:blipFill>
        <p:spPr>
          <a:xfrm>
            <a:off x="12882610" y="2000240"/>
            <a:ext cx="304800" cy="304800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6" name="Рисунок 15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18" name="Рисунок 17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19" name="Рисунок 18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0" name="Рисунок 19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1" name="Рисунок 20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6" name="Рисунок 25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7" name="Рисунок 26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28" name="Рисунок 27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aufen.wav">
            <a:hlinkClick r:id="" action="ppaction://media"/>
          </p:cNvPr>
          <p:cNvPicPr>
            <a:picLocks noRot="1" noChangeAspect="1"/>
          </p:cNvPicPr>
          <p:nvPr>
            <a:wavAudioFile r:embed="rId1" name="laufen.wav"/>
          </p:nvPr>
        </p:nvPicPr>
        <p:blipFill>
          <a:blip r:embed="rId5"/>
          <a:stretch>
            <a:fillRect/>
          </a:stretch>
        </p:blipFill>
        <p:spPr>
          <a:xfrm>
            <a:off x="12882610" y="1071546"/>
            <a:ext cx="304800" cy="304800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8" name="Рисунок 17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19" name="Рисунок 18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20" name="Рисунок 19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1" name="Рисунок 20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6" name="Рисунок 25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7" name="Рисунок 26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8" name="Рисунок 27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29" name="Рисунок 28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helfen.wav">
            <a:hlinkClick r:id="" action="ppaction://media"/>
          </p:cNvPr>
          <p:cNvPicPr>
            <a:picLocks noRot="1" noChangeAspect="1"/>
          </p:cNvPicPr>
          <p:nvPr>
            <a:wavAudioFile r:embed="rId1" name="helfen.wav"/>
          </p:nvPr>
        </p:nvPicPr>
        <p:blipFill>
          <a:blip r:embed="rId5"/>
          <a:stretch>
            <a:fillRect/>
          </a:stretch>
        </p:blipFill>
        <p:spPr>
          <a:xfrm>
            <a:off x="12882610" y="1857364"/>
            <a:ext cx="304800" cy="304800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6" name="Рисунок 15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18" name="Рисунок 17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19" name="Рисунок 18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0" name="Рисунок 19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1" name="Рисунок 20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6" name="Рисунок 25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7" name="Рисунок 26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28" name="Рисунок 27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pringen.wav">
            <a:hlinkClick r:id="" action="ppaction://media"/>
          </p:cNvPr>
          <p:cNvPicPr>
            <a:picLocks noRot="1" noChangeAspect="1"/>
          </p:cNvPicPr>
          <p:nvPr>
            <a:wavAudioFile r:embed="rId1" name="springen.wav"/>
          </p:nvPr>
        </p:nvPicPr>
        <p:blipFill>
          <a:blip r:embed="rId5"/>
          <a:stretch>
            <a:fillRect/>
          </a:stretch>
        </p:blipFill>
        <p:spPr>
          <a:xfrm>
            <a:off x="12739734" y="1714488"/>
            <a:ext cx="304800" cy="304800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8" name="Рисунок 17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19" name="Рисунок 18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20" name="Рисунок 19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1" name="Рисунок 20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6" name="Рисунок 25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7" name="Рисунок 26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8" name="Рисунок 27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29" name="Рисунок 28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schlafen.wav">
            <a:hlinkClick r:id="" action="ppaction://media"/>
          </p:cNvPr>
          <p:cNvPicPr>
            <a:picLocks noRot="1" noChangeAspect="1"/>
          </p:cNvPicPr>
          <p:nvPr>
            <a:wavAudioFile r:embed="rId1" name="schlafen.wav"/>
          </p:nvPr>
        </p:nvPicPr>
        <p:blipFill>
          <a:blip r:embed="rId5"/>
          <a:stretch>
            <a:fillRect/>
          </a:stretch>
        </p:blipFill>
        <p:spPr>
          <a:xfrm>
            <a:off x="12882610" y="1500174"/>
            <a:ext cx="304800" cy="304800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6" name="Рисунок 15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18" name="Рисунок 17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19" name="Рисунок 18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0" name="Рисунок 19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1" name="Рисунок 20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6" name="Рисунок 25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7" name="Рисунок 26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28" name="Рисунок 27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boy-ru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392" y="0"/>
            <a:ext cx="2160240" cy="2723945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564904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laufen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809984" y="2636912"/>
            <a:ext cx="342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children-danc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28248" y="260648"/>
            <a:ext cx="2736304" cy="2452348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184232" y="2708920"/>
            <a:ext cx="316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" name="Рисунок 26" descr="boy-play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7848" y="3645024"/>
            <a:ext cx="1785950" cy="2416487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63352" y="5810433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07768" y="5806333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8167702" y="5842337"/>
            <a:ext cx="40242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schlafen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boy-jum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67808" y="-1"/>
            <a:ext cx="2016224" cy="2772308"/>
          </a:xfrm>
          <a:prstGeom prst="rect">
            <a:avLst/>
          </a:prstGeom>
        </p:spPr>
      </p:pic>
      <p:pic>
        <p:nvPicPr>
          <p:cNvPr id="33" name="Рисунок 32" descr="girl-sing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83432" y="3429000"/>
            <a:ext cx="1728192" cy="2556514"/>
          </a:xfrm>
          <a:prstGeom prst="rect">
            <a:avLst/>
          </a:prstGeom>
        </p:spPr>
      </p:pic>
      <p:pic>
        <p:nvPicPr>
          <p:cNvPr id="34" name="Рисунок 33" descr="boy-slee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12224" y="3645024"/>
            <a:ext cx="374119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ge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e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8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tehen.wav">
            <a:hlinkClick r:id="" action="ppaction://media"/>
          </p:cNvPr>
          <p:cNvPicPr>
            <a:picLocks noRot="1" noChangeAspect="1"/>
          </p:cNvPicPr>
          <p:nvPr>
            <a:wavAudioFile r:embed="rId1" name="stehen.wav"/>
          </p:nvPr>
        </p:nvPicPr>
        <p:blipFill>
          <a:blip r:embed="rId5"/>
          <a:stretch>
            <a:fillRect/>
          </a:stretch>
        </p:blipFill>
        <p:spPr>
          <a:xfrm>
            <a:off x="12811172" y="1785926"/>
            <a:ext cx="304800" cy="304800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8" name="Рисунок 17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19" name="Рисунок 18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20" name="Рисунок 19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1" name="Рисунок 20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6" name="Рисунок 25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7" name="Рисунок 26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8" name="Рисунок 27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29" name="Рисунок 28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tanzen.wav">
            <a:hlinkClick r:id="" action="ppaction://media"/>
          </p:cNvPr>
          <p:cNvPicPr>
            <a:picLocks noRot="1" noChangeAspect="1"/>
          </p:cNvPicPr>
          <p:nvPr>
            <a:wavAudioFile r:embed="rId1" name="tanzen.wav"/>
          </p:nvPr>
        </p:nvPicPr>
        <p:blipFill>
          <a:blip r:embed="rId5"/>
          <a:stretch>
            <a:fillRect/>
          </a:stretch>
        </p:blipFill>
        <p:spPr>
          <a:xfrm>
            <a:off x="12811172" y="1000108"/>
            <a:ext cx="304800" cy="304800"/>
          </a:xfrm>
          <a:prstGeom prst="rect">
            <a:avLst/>
          </a:prstGeom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boy-ru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376" y="260648"/>
            <a:ext cx="2376264" cy="2996340"/>
          </a:xfrm>
          <a:prstGeom prst="rect">
            <a:avLst/>
          </a:prstGeom>
        </p:spPr>
      </p:pic>
      <p:pic>
        <p:nvPicPr>
          <p:cNvPr id="16" name="Рисунок 15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944" y="332656"/>
            <a:ext cx="3294176" cy="2952328"/>
          </a:xfrm>
          <a:prstGeom prst="rect">
            <a:avLst/>
          </a:prstGeom>
        </p:spPr>
      </p:pic>
      <p:pic>
        <p:nvPicPr>
          <p:cNvPr id="18" name="Рисунок 17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950313" cy="2638880"/>
          </a:xfrm>
          <a:prstGeom prst="rect">
            <a:avLst/>
          </a:prstGeom>
        </p:spPr>
      </p:pic>
      <p:pic>
        <p:nvPicPr>
          <p:cNvPr id="19" name="Рисунок 18" descr="boy-jum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7648" y="0"/>
            <a:ext cx="2376264" cy="3267363"/>
          </a:xfrm>
          <a:prstGeom prst="rect">
            <a:avLst/>
          </a:prstGeom>
        </p:spPr>
      </p:pic>
      <p:pic>
        <p:nvPicPr>
          <p:cNvPr id="20" name="Рисунок 19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0296" y="260648"/>
            <a:ext cx="2232248" cy="3302164"/>
          </a:xfrm>
          <a:prstGeom prst="rect">
            <a:avLst/>
          </a:prstGeom>
        </p:spPr>
      </p:pic>
      <p:pic>
        <p:nvPicPr>
          <p:cNvPr id="21" name="Рисунок 20" descr="sleepi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2596" y="3786190"/>
            <a:ext cx="3018311" cy="2587438"/>
          </a:xfrm>
          <a:prstGeom prst="rect">
            <a:avLst/>
          </a:prstGeom>
        </p:spPr>
      </p:pic>
      <p:pic>
        <p:nvPicPr>
          <p:cNvPr id="26" name="Рисунок 25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430" y="3643314"/>
            <a:ext cx="2119652" cy="2786058"/>
          </a:xfrm>
          <a:prstGeom prst="rect">
            <a:avLst/>
          </a:prstGeom>
        </p:spPr>
      </p:pic>
      <p:pic>
        <p:nvPicPr>
          <p:cNvPr id="27" name="Рисунок 26" descr="bear-on-bal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08" y="3714752"/>
            <a:ext cx="1785950" cy="2731972"/>
          </a:xfrm>
          <a:prstGeom prst="rect">
            <a:avLst/>
          </a:prstGeom>
        </p:spPr>
      </p:pic>
      <p:pic>
        <p:nvPicPr>
          <p:cNvPr id="28" name="Рисунок 27" descr="girl wash u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53520" y="3643314"/>
            <a:ext cx="3238480" cy="289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rbeiten-0.wav">
            <a:hlinkClick r:id="" action="ppaction://media"/>
          </p:cNvPr>
          <p:cNvPicPr>
            <a:picLocks noRot="1" noChangeAspect="1"/>
          </p:cNvPicPr>
          <p:nvPr>
            <a:wavAudioFile r:embed="rId1" name="arbeiten-0.wav"/>
          </p:nvPr>
        </p:nvPicPr>
        <p:blipFill>
          <a:blip r:embed="rId5"/>
          <a:stretch>
            <a:fillRect/>
          </a:stretch>
        </p:blipFill>
        <p:spPr>
          <a:xfrm>
            <a:off x="12882610" y="1357298"/>
            <a:ext cx="304800" cy="304800"/>
          </a:xfrm>
          <a:prstGeom prst="rect">
            <a:avLst/>
          </a:prstGeom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23" name="Рисунок 22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25" name="Рисунок 24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7" name="Рисунок 26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8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9" name="Рисунок 28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30" name="Рисунок 29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31" name="Рисунок 30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ernen.wav">
            <a:hlinkClick r:id="" action="ppaction://media"/>
          </p:cNvPr>
          <p:cNvPicPr>
            <a:picLocks noRot="1" noChangeAspect="1"/>
          </p:cNvPicPr>
          <p:nvPr>
            <a:wavAudioFile r:embed="rId1" name="lernen.wav"/>
          </p:nvPr>
        </p:nvPicPr>
        <p:blipFill>
          <a:blip r:embed="rId5"/>
          <a:stretch>
            <a:fillRect/>
          </a:stretch>
        </p:blipFill>
        <p:spPr>
          <a:xfrm>
            <a:off x="12882610" y="214290"/>
            <a:ext cx="304800" cy="304800"/>
          </a:xfrm>
          <a:prstGeom prst="rect">
            <a:avLst/>
          </a:prstGeom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19" name="Рисунок 18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20" name="Рисунок 19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2" name="Рисунок 21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3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5" name="Рисунок 24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27" name="Рисунок 26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28" name="Рисунок 27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ahren.wav">
            <a:hlinkClick r:id="" action="ppaction://media"/>
          </p:cNvPr>
          <p:cNvPicPr>
            <a:picLocks noRot="1" noChangeAspect="1"/>
          </p:cNvPicPr>
          <p:nvPr>
            <a:wavAudioFile r:embed="rId1" name="fahren.wav"/>
          </p:nvPr>
        </p:nvPicPr>
        <p:blipFill>
          <a:blip r:embed="rId5"/>
          <a:stretch>
            <a:fillRect/>
          </a:stretch>
        </p:blipFill>
        <p:spPr>
          <a:xfrm>
            <a:off x="12739734" y="1928802"/>
            <a:ext cx="304800" cy="304800"/>
          </a:xfrm>
          <a:prstGeom prst="rect">
            <a:avLst/>
          </a:prstGeom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19" name="Рисунок 18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20" name="Рисунок 19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2" name="Рисунок 21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3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5" name="Рисунок 24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27" name="Рисунок 26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28" name="Рисунок 27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schreiben.wav">
            <a:hlinkClick r:id="" action="ppaction://media"/>
          </p:cNvPr>
          <p:cNvPicPr>
            <a:picLocks noRot="1" noChangeAspect="1"/>
          </p:cNvPicPr>
          <p:nvPr>
            <a:wavAudioFile r:embed="rId1" name="schreiben.wav"/>
          </p:nvPr>
        </p:nvPicPr>
        <p:blipFill>
          <a:blip r:embed="rId5"/>
          <a:stretch>
            <a:fillRect/>
          </a:stretch>
        </p:blipFill>
        <p:spPr>
          <a:xfrm>
            <a:off x="12811172" y="2143116"/>
            <a:ext cx="304800" cy="304800"/>
          </a:xfrm>
          <a:prstGeom prst="rect">
            <a:avLst/>
          </a:prstGeom>
        </p:spPr>
      </p:pic>
      <p:pic>
        <p:nvPicPr>
          <p:cNvPr id="17" name="Рисунок 16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19" name="Рисунок 18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0" name="Рисунок 19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2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3" name="Рисунок 22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25" name="Рисунок 24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27" name="Рисунок 26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essen.wav">
            <a:hlinkClick r:id="" action="ppaction://media"/>
          </p:cNvPr>
          <p:cNvPicPr>
            <a:picLocks noRot="1" noChangeAspect="1"/>
          </p:cNvPicPr>
          <p:nvPr>
            <a:wavAudioFile r:embed="rId1" name="essen.wav"/>
          </p:nvPr>
        </p:nvPicPr>
        <p:blipFill>
          <a:blip r:embed="rId5"/>
          <a:stretch>
            <a:fillRect/>
          </a:stretch>
        </p:blipFill>
        <p:spPr>
          <a:xfrm>
            <a:off x="12739734" y="1857364"/>
            <a:ext cx="304800" cy="304800"/>
          </a:xfrm>
          <a:prstGeom prst="rect">
            <a:avLst/>
          </a:prstGeom>
        </p:spPr>
      </p:pic>
      <p:pic>
        <p:nvPicPr>
          <p:cNvPr id="17" name="Рисунок 16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19" name="Рисунок 18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0" name="Рисунок 19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2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3" name="Рисунок 22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25" name="Рисунок 24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27" name="Рисунок 26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urnen.wav">
            <a:hlinkClick r:id="" action="ppaction://media"/>
          </p:cNvPr>
          <p:cNvPicPr>
            <a:picLocks noRot="1" noChangeAspect="1"/>
          </p:cNvPicPr>
          <p:nvPr>
            <a:wavAudioFile r:embed="rId1" name="turnen.wav"/>
          </p:nvPr>
        </p:nvPicPr>
        <p:blipFill>
          <a:blip r:embed="rId5"/>
          <a:stretch>
            <a:fillRect/>
          </a:stretch>
        </p:blipFill>
        <p:spPr>
          <a:xfrm>
            <a:off x="12882610" y="2000240"/>
            <a:ext cx="304800" cy="304800"/>
          </a:xfrm>
          <a:prstGeom prst="rect">
            <a:avLst/>
          </a:prstGeom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19" name="Рисунок 18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20" name="Рисунок 19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2" name="Рисунок 21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3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5" name="Рисунок 24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27" name="Рисунок 26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28" name="Рисунок 27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liegen.wav">
            <a:hlinkClick r:id="" action="ppaction://media"/>
          </p:cNvPr>
          <p:cNvPicPr>
            <a:picLocks noRot="1" noChangeAspect="1"/>
          </p:cNvPicPr>
          <p:nvPr>
            <a:wavAudioFile r:embed="rId1" name="liegen.wav"/>
          </p:nvPr>
        </p:nvPicPr>
        <p:blipFill>
          <a:blip r:embed="rId5"/>
          <a:stretch>
            <a:fillRect/>
          </a:stretch>
        </p:blipFill>
        <p:spPr>
          <a:xfrm>
            <a:off x="12668296" y="1571612"/>
            <a:ext cx="304800" cy="304800"/>
          </a:xfrm>
          <a:prstGeom prst="rect">
            <a:avLst/>
          </a:prstGeom>
        </p:spPr>
      </p:pic>
      <p:pic>
        <p:nvPicPr>
          <p:cNvPr id="17" name="Рисунок 16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19" name="Рисунок 18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0" name="Рисунок 19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2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3" name="Рисунок 22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25" name="Рисунок 24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27" name="Рисунок 26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lesen.wav">
            <a:hlinkClick r:id="" action="ppaction://media"/>
          </p:cNvPr>
          <p:cNvPicPr>
            <a:picLocks noRot="1" noChangeAspect="1"/>
          </p:cNvPicPr>
          <p:nvPr>
            <a:wavAudioFile r:embed="rId1" name="lesen.wav"/>
          </p:nvPr>
        </p:nvPicPr>
        <p:blipFill>
          <a:blip r:embed="rId5"/>
          <a:stretch>
            <a:fillRect/>
          </a:stretch>
        </p:blipFill>
        <p:spPr>
          <a:xfrm>
            <a:off x="12739734" y="1500174"/>
            <a:ext cx="304800" cy="304800"/>
          </a:xfrm>
          <a:prstGeom prst="rect">
            <a:avLst/>
          </a:prstGeom>
        </p:spPr>
      </p:pic>
      <p:pic>
        <p:nvPicPr>
          <p:cNvPr id="17" name="Рисунок 16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928670"/>
            <a:ext cx="2386469" cy="2494606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2571614" cy="2520280"/>
          </a:xfrm>
          <a:prstGeom prst="rect">
            <a:avLst/>
          </a:prstGeom>
        </p:spPr>
      </p:pic>
      <p:pic>
        <p:nvPicPr>
          <p:cNvPr id="19" name="Рисунок 18" descr="classro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1290" y="1071546"/>
            <a:ext cx="3310585" cy="2428892"/>
          </a:xfrm>
          <a:prstGeom prst="rect">
            <a:avLst/>
          </a:prstGeom>
        </p:spPr>
      </p:pic>
      <p:pic>
        <p:nvPicPr>
          <p:cNvPr id="20" name="Рисунок 19" descr="gymnas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928670"/>
            <a:ext cx="2862862" cy="2286016"/>
          </a:xfrm>
          <a:prstGeom prst="rect">
            <a:avLst/>
          </a:prstGeom>
        </p:spPr>
      </p:pic>
      <p:pic>
        <p:nvPicPr>
          <p:cNvPr id="22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4143380"/>
            <a:ext cx="2997028" cy="2214578"/>
          </a:xfrm>
          <a:prstGeom prst="rect">
            <a:avLst/>
          </a:prstGeom>
        </p:spPr>
      </p:pic>
      <p:pic>
        <p:nvPicPr>
          <p:cNvPr id="23" name="Рисунок 22" descr="plant tre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5670" y="4286256"/>
            <a:ext cx="2784055" cy="1962759"/>
          </a:xfrm>
          <a:prstGeom prst="rect">
            <a:avLst/>
          </a:prstGeom>
        </p:spPr>
      </p:pic>
      <p:pic>
        <p:nvPicPr>
          <p:cNvPr id="25" name="Рисунок 24" descr="girl-eats-apple.png"/>
          <p:cNvPicPr>
            <a:picLocks noChangeAspect="1"/>
          </p:cNvPicPr>
          <p:nvPr/>
        </p:nvPicPr>
        <p:blipFill>
          <a:blip r:embed="rId12" cstate="print"/>
          <a:srcRect b="44358"/>
          <a:stretch>
            <a:fillRect/>
          </a:stretch>
        </p:blipFill>
        <p:spPr>
          <a:xfrm>
            <a:off x="6596066" y="4071942"/>
            <a:ext cx="2408539" cy="2090512"/>
          </a:xfrm>
          <a:prstGeom prst="rect">
            <a:avLst/>
          </a:prstGeom>
        </p:spPr>
      </p:pic>
      <p:pic>
        <p:nvPicPr>
          <p:cNvPr id="27" name="Рисунок 26" descr="Leop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4958" y="4143380"/>
            <a:ext cx="2815694" cy="2000240"/>
          </a:xfrm>
          <a:prstGeom prst="rect">
            <a:avLst/>
          </a:prstGeom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boy-play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7848" y="1084521"/>
            <a:ext cx="1785950" cy="2416487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63352" y="0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863752" y="72008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752184" y="0"/>
            <a:ext cx="37731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schlafen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3432" y="944494"/>
            <a:ext cx="1728192" cy="2556514"/>
          </a:xfrm>
          <a:prstGeom prst="rect">
            <a:avLst/>
          </a:prstGeom>
        </p:spPr>
      </p:pic>
      <p:pic>
        <p:nvPicPr>
          <p:cNvPr id="29" name="Рисунок 28" descr="boy-slee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36160" y="1052736"/>
            <a:ext cx="3741198" cy="2232248"/>
          </a:xfrm>
          <a:prstGeom prst="rect">
            <a:avLst/>
          </a:prstGeom>
        </p:spPr>
      </p:pic>
      <p:pic>
        <p:nvPicPr>
          <p:cNvPr id="35" name="Рисунок 34" descr="boy-run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43472" y="4134055"/>
            <a:ext cx="2160240" cy="2723945"/>
          </a:xfrm>
          <a:prstGeom prst="rect">
            <a:avLst/>
          </a:prstGeom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60040" y="3225335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laufen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095736" y="3225335"/>
            <a:ext cx="34404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children-danc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44272" y="4206063"/>
            <a:ext cx="2736304" cy="2452348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8184232" y="3225335"/>
            <a:ext cx="316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boy-jum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43872" y="4062047"/>
            <a:ext cx="2016224" cy="277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e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e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r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n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6" grpId="0"/>
      <p:bldP spid="37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sehen fern.wav">
            <a:hlinkClick r:id="" action="ppaction://media"/>
          </p:cNvPr>
          <p:cNvPicPr>
            <a:picLocks noRot="1" noChangeAspect="1"/>
          </p:cNvPicPr>
          <p:nvPr>
            <a:wavAudioFile r:embed="rId1" name="sehen fern.wav"/>
          </p:nvPr>
        </p:nvPicPr>
        <p:blipFill>
          <a:blip r:embed="rId5"/>
          <a:stretch>
            <a:fillRect/>
          </a:stretch>
        </p:blipFill>
        <p:spPr>
          <a:xfrm>
            <a:off x="12668296" y="2071678"/>
            <a:ext cx="304800" cy="304800"/>
          </a:xfrm>
          <a:prstGeom prst="rect">
            <a:avLst/>
          </a:prstGeom>
        </p:spPr>
      </p:pic>
      <p:pic>
        <p:nvPicPr>
          <p:cNvPr id="26" name="Рисунок 25" descr="arti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642918"/>
            <a:ext cx="2808312" cy="263707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7" y="357166"/>
            <a:ext cx="31367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boy-with-d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714752"/>
            <a:ext cx="2685611" cy="2714644"/>
          </a:xfrm>
          <a:prstGeom prst="rect">
            <a:avLst/>
          </a:prstGeom>
        </p:spPr>
      </p:pic>
      <p:pic>
        <p:nvPicPr>
          <p:cNvPr id="29" name="Рисунок 28" descr="list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857628"/>
            <a:ext cx="3595670" cy="2323140"/>
          </a:xfrm>
          <a:prstGeom prst="rect">
            <a:avLst/>
          </a:prstGeom>
        </p:spPr>
      </p:pic>
      <p:pic>
        <p:nvPicPr>
          <p:cNvPr id="30" name="Рисунок 8" descr="schuler-schreib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94" y="500042"/>
            <a:ext cx="37923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boy-watchingT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760" y="3643314"/>
            <a:ext cx="4287344" cy="2571768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liegen.wav">
            <a:hlinkClick r:id="" action="ppaction://media"/>
          </p:cNvPr>
          <p:cNvPicPr>
            <a:picLocks noRot="1" noChangeAspect="1"/>
          </p:cNvPicPr>
          <p:nvPr>
            <a:wavAudioFile r:embed="rId1" name="fliegen.wav"/>
          </p:nvPr>
        </p:nvPicPr>
        <p:blipFill>
          <a:blip r:embed="rId5"/>
          <a:stretch>
            <a:fillRect/>
          </a:stretch>
        </p:blipFill>
        <p:spPr>
          <a:xfrm>
            <a:off x="12596858" y="1571612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arti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642918"/>
            <a:ext cx="2808312" cy="263707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7" y="357166"/>
            <a:ext cx="31367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boy-with-d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714752"/>
            <a:ext cx="2685611" cy="2714644"/>
          </a:xfrm>
          <a:prstGeom prst="rect">
            <a:avLst/>
          </a:prstGeom>
        </p:spPr>
      </p:pic>
      <p:pic>
        <p:nvPicPr>
          <p:cNvPr id="14" name="Рисунок 13" descr="list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857628"/>
            <a:ext cx="3595670" cy="2323140"/>
          </a:xfrm>
          <a:prstGeom prst="rect">
            <a:avLst/>
          </a:prstGeom>
        </p:spPr>
      </p:pic>
      <p:pic>
        <p:nvPicPr>
          <p:cNvPr id="15" name="Рисунок 8" descr="schuler-schreib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94" y="500042"/>
            <a:ext cx="37923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oy-watchingT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760" y="3643314"/>
            <a:ext cx="4287344" cy="2571768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ehen-spazieren.wav">
            <a:hlinkClick r:id="" action="ppaction://media"/>
          </p:cNvPr>
          <p:cNvPicPr>
            <a:picLocks noRot="1" noChangeAspect="1"/>
          </p:cNvPicPr>
          <p:nvPr>
            <a:wavAudioFile r:embed="rId1" name="gehen-spazieren.wav"/>
          </p:nvPr>
        </p:nvPicPr>
        <p:blipFill>
          <a:blip r:embed="rId5"/>
          <a:stretch>
            <a:fillRect/>
          </a:stretch>
        </p:blipFill>
        <p:spPr>
          <a:xfrm>
            <a:off x="12811172" y="1357298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arti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642918"/>
            <a:ext cx="2808312" cy="263707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7" y="357166"/>
            <a:ext cx="31367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boy-with-d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714752"/>
            <a:ext cx="2685611" cy="2714644"/>
          </a:xfrm>
          <a:prstGeom prst="rect">
            <a:avLst/>
          </a:prstGeom>
        </p:spPr>
      </p:pic>
      <p:pic>
        <p:nvPicPr>
          <p:cNvPr id="14" name="Рисунок 13" descr="list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857628"/>
            <a:ext cx="3595670" cy="2323140"/>
          </a:xfrm>
          <a:prstGeom prst="rect">
            <a:avLst/>
          </a:prstGeom>
        </p:spPr>
      </p:pic>
      <p:pic>
        <p:nvPicPr>
          <p:cNvPr id="15" name="Рисунок 8" descr="schuler-schreib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94" y="500042"/>
            <a:ext cx="37923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oy-watchingT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760" y="3643314"/>
            <a:ext cx="4287344" cy="2571768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machen Hausaufgaben.wav">
            <a:hlinkClick r:id="" action="ppaction://media"/>
          </p:cNvPr>
          <p:cNvPicPr>
            <a:picLocks noRot="1" noChangeAspect="1"/>
          </p:cNvPicPr>
          <p:nvPr>
            <a:wavAudioFile r:embed="rId1" name="machen Hausaufgaben.wav"/>
          </p:nvPr>
        </p:nvPicPr>
        <p:blipFill>
          <a:blip r:embed="rId5"/>
          <a:stretch>
            <a:fillRect/>
          </a:stretch>
        </p:blipFill>
        <p:spPr>
          <a:xfrm>
            <a:off x="12811172" y="1714488"/>
            <a:ext cx="304800" cy="304800"/>
          </a:xfrm>
          <a:prstGeom prst="rect">
            <a:avLst/>
          </a:prstGeom>
        </p:spPr>
      </p:pic>
      <p:pic>
        <p:nvPicPr>
          <p:cNvPr id="10" name="Рисунок 9" descr="arti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642918"/>
            <a:ext cx="2808312" cy="263707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7" y="357166"/>
            <a:ext cx="31367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boy-with-d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714752"/>
            <a:ext cx="2685611" cy="2714644"/>
          </a:xfrm>
          <a:prstGeom prst="rect">
            <a:avLst/>
          </a:prstGeom>
        </p:spPr>
      </p:pic>
      <p:pic>
        <p:nvPicPr>
          <p:cNvPr id="13" name="Рисунок 12" descr="list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857628"/>
            <a:ext cx="3595670" cy="2323140"/>
          </a:xfrm>
          <a:prstGeom prst="rect">
            <a:avLst/>
          </a:prstGeom>
        </p:spPr>
      </p:pic>
      <p:pic>
        <p:nvPicPr>
          <p:cNvPr id="14" name="Рисунок 8" descr="schuler-schreib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94" y="500042"/>
            <a:ext cx="37923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oy-watchingT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760" y="3643314"/>
            <a:ext cx="4287344" cy="2571768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orenMusik-0.wav">
            <a:hlinkClick r:id="" action="ppaction://media"/>
          </p:cNvPr>
          <p:cNvPicPr>
            <a:picLocks noRot="1" noChangeAspect="1"/>
          </p:cNvPicPr>
          <p:nvPr>
            <a:wavAudioFile r:embed="rId1" name="horenMusik-0.wav"/>
          </p:nvPr>
        </p:nvPicPr>
        <p:blipFill>
          <a:blip r:embed="rId5"/>
          <a:stretch>
            <a:fillRect/>
          </a:stretch>
        </p:blipFill>
        <p:spPr>
          <a:xfrm>
            <a:off x="12668296" y="1643050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arti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642918"/>
            <a:ext cx="2808312" cy="263707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7" y="357166"/>
            <a:ext cx="31367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boy-with-d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714752"/>
            <a:ext cx="2685611" cy="2714644"/>
          </a:xfrm>
          <a:prstGeom prst="rect">
            <a:avLst/>
          </a:prstGeom>
        </p:spPr>
      </p:pic>
      <p:pic>
        <p:nvPicPr>
          <p:cNvPr id="14" name="Рисунок 13" descr="list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857628"/>
            <a:ext cx="3595670" cy="2323140"/>
          </a:xfrm>
          <a:prstGeom prst="rect">
            <a:avLst/>
          </a:prstGeom>
        </p:spPr>
      </p:pic>
      <p:pic>
        <p:nvPicPr>
          <p:cNvPr id="15" name="Рисунок 8" descr="schuler-schreib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94" y="500042"/>
            <a:ext cx="37923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oy-watchingT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760" y="3643314"/>
            <a:ext cx="4287344" cy="2571768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len.wav">
            <a:hlinkClick r:id="" action="ppaction://media"/>
          </p:cNvPr>
          <p:cNvPicPr>
            <a:picLocks noRot="1" noChangeAspect="1"/>
          </p:cNvPicPr>
          <p:nvPr>
            <a:wavAudioFile r:embed="rId1" name="malen.wav"/>
          </p:nvPr>
        </p:nvPicPr>
        <p:blipFill>
          <a:blip r:embed="rId5"/>
          <a:stretch>
            <a:fillRect/>
          </a:stretch>
        </p:blipFill>
        <p:spPr>
          <a:xfrm>
            <a:off x="12811172" y="1857364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arti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26" y="642918"/>
            <a:ext cx="2808312" cy="263707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7" y="357166"/>
            <a:ext cx="31367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boy-with-d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714752"/>
            <a:ext cx="2685611" cy="2714644"/>
          </a:xfrm>
          <a:prstGeom prst="rect">
            <a:avLst/>
          </a:prstGeom>
        </p:spPr>
      </p:pic>
      <p:pic>
        <p:nvPicPr>
          <p:cNvPr id="14" name="Рисунок 13" descr="list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857628"/>
            <a:ext cx="3595670" cy="2323140"/>
          </a:xfrm>
          <a:prstGeom prst="rect">
            <a:avLst/>
          </a:prstGeom>
        </p:spPr>
      </p:pic>
      <p:pic>
        <p:nvPicPr>
          <p:cNvPr id="15" name="Рисунок 8" descr="schuler-schreib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94" y="500042"/>
            <a:ext cx="37923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oy-watchingT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760" y="3643314"/>
            <a:ext cx="4287344" cy="2571768"/>
          </a:xfrm>
          <a:prstGeom prst="rect">
            <a:avLst/>
          </a:prstGeom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ielen.wav">
            <a:hlinkClick r:id="" action="ppaction://media"/>
          </p:cNvPr>
          <p:cNvPicPr>
            <a:picLocks noRot="1" noChangeAspect="1"/>
          </p:cNvPicPr>
          <p:nvPr>
            <a:wavAudioFile r:embed="rId1" name="spielen.wav"/>
          </p:nvPr>
        </p:nvPicPr>
        <p:blipFill>
          <a:blip r:embed="rId3"/>
          <a:stretch>
            <a:fillRect/>
          </a:stretch>
        </p:blipFill>
        <p:spPr>
          <a:xfrm>
            <a:off x="13168362" y="164305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63352" y="2564904"/>
            <a:ext cx="33323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fliegen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084" y="0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Leopol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67174" y="0"/>
            <a:ext cx="3519626" cy="2500306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95736" y="2428868"/>
            <a:ext cx="30003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167702" y="2500306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7" name="Рисунок 16" descr="girl-eats-apple.png"/>
          <p:cNvPicPr>
            <a:picLocks noChangeAspect="1"/>
          </p:cNvPicPr>
          <p:nvPr/>
        </p:nvPicPr>
        <p:blipFill>
          <a:blip r:embed="rId10" cstate="print"/>
          <a:srcRect b="44358"/>
          <a:stretch>
            <a:fillRect/>
          </a:stretch>
        </p:blipFill>
        <p:spPr>
          <a:xfrm>
            <a:off x="8667768" y="0"/>
            <a:ext cx="3045285" cy="264318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2398" y="5810433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artis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1026" y="3357562"/>
            <a:ext cx="2808312" cy="2637074"/>
          </a:xfrm>
          <a:prstGeom prst="rect">
            <a:avLst/>
          </a:prstGeom>
        </p:spPr>
      </p:pic>
      <p:pic>
        <p:nvPicPr>
          <p:cNvPr id="31" name="Рисунок 30" descr="gymnastk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67240" y="3429000"/>
            <a:ext cx="3000396" cy="2395838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238612" y="5842337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3" name="Рисунок 32" descr="plant tree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24892" y="3429000"/>
            <a:ext cx="3343906" cy="2357454"/>
          </a:xfrm>
          <a:prstGeom prst="rect">
            <a:avLst/>
          </a:prstGeom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8167702" y="5842337"/>
            <a:ext cx="40242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u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beiten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4" grpId="0"/>
      <p:bldP spid="18" grpId="0"/>
      <p:bldP spid="3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laufen.wav">
            <a:hlinkClick r:id="" action="ppaction://media"/>
          </p:cNvPr>
          <p:cNvPicPr>
            <a:picLocks noRot="1" noChangeAspect="1"/>
          </p:cNvPicPr>
          <p:nvPr>
            <a:wavAudioFile r:embed="rId1" name="laufen.wav"/>
          </p:nvPr>
        </p:nvPicPr>
        <p:blipFill>
          <a:blip r:embed="rId3"/>
          <a:stretch>
            <a:fillRect/>
          </a:stretch>
        </p:blipFill>
        <p:spPr>
          <a:xfrm>
            <a:off x="12954048" y="1714488"/>
            <a:ext cx="304800" cy="304800"/>
          </a:xfrm>
          <a:prstGeom prst="rect">
            <a:avLst/>
          </a:prstGeom>
        </p:spPr>
      </p:pic>
      <p:pic>
        <p:nvPicPr>
          <p:cNvPr id="7" name="Рисунок 6" descr="boy-ru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ngen.wav">
            <a:hlinkClick r:id="" action="ppaction://media"/>
          </p:cNvPr>
          <p:cNvPicPr>
            <a:picLocks noRot="1" noChangeAspect="1"/>
          </p:cNvPicPr>
          <p:nvPr>
            <a:wavAudioFile r:embed="rId1" name="singen.wav"/>
          </p:nvPr>
        </p:nvPicPr>
        <p:blipFill>
          <a:blip r:embed="rId3"/>
          <a:stretch>
            <a:fillRect/>
          </a:stretch>
        </p:blipFill>
        <p:spPr>
          <a:xfrm>
            <a:off x="12882610" y="2071678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girl-sin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ringen.wav">
            <a:hlinkClick r:id="" action="ppaction://media"/>
          </p:cNvPr>
          <p:cNvPicPr>
            <a:picLocks noRot="1" noChangeAspect="1"/>
          </p:cNvPicPr>
          <p:nvPr>
            <a:wavAudioFile r:embed="rId1" name="springen.wav"/>
          </p:nvPr>
        </p:nvPicPr>
        <p:blipFill>
          <a:blip r:embed="rId3"/>
          <a:stretch>
            <a:fillRect/>
          </a:stretch>
        </p:blipFill>
        <p:spPr>
          <a:xfrm>
            <a:off x="12668296" y="164305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0960" y="0"/>
            <a:ext cx="31670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Рисунок 12" descr="artis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857232"/>
            <a:ext cx="2808312" cy="263707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95736" y="0"/>
            <a:ext cx="33737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5" name="Рисунок 14" descr="girl-eats-apple.png"/>
          <p:cNvPicPr>
            <a:picLocks noChangeAspect="1"/>
          </p:cNvPicPr>
          <p:nvPr/>
        </p:nvPicPr>
        <p:blipFill>
          <a:blip r:embed="rId9" cstate="print"/>
          <a:srcRect b="44358"/>
          <a:stretch>
            <a:fillRect/>
          </a:stretch>
        </p:blipFill>
        <p:spPr>
          <a:xfrm>
            <a:off x="4238612" y="1000108"/>
            <a:ext cx="2737761" cy="2376264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881950" y="0"/>
            <a:ext cx="36866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fliegen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500438"/>
            <a:ext cx="34527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67702" y="928670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Leopol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522" y="4429132"/>
            <a:ext cx="3016851" cy="2143140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3643314"/>
            <a:ext cx="34527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plant tree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67174" y="4786298"/>
            <a:ext cx="2938584" cy="2071702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8620100" y="3643314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0" name="Рисунок 29" descr="gymnastk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67768" y="4500570"/>
            <a:ext cx="2649392" cy="211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beiten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u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24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chlafen.wav">
            <a:hlinkClick r:id="" action="ppaction://media"/>
          </p:cNvPr>
          <p:cNvPicPr>
            <a:picLocks noRot="1" noChangeAspect="1"/>
          </p:cNvPicPr>
          <p:nvPr>
            <a:wavAudioFile r:embed="rId1" name="schlafen.wav"/>
          </p:nvPr>
        </p:nvPicPr>
        <p:blipFill>
          <a:blip r:embed="rId3"/>
          <a:stretch>
            <a:fillRect/>
          </a:stretch>
        </p:blipFill>
        <p:spPr>
          <a:xfrm>
            <a:off x="12453982" y="2000240"/>
            <a:ext cx="304800" cy="304800"/>
          </a:xfrm>
          <a:prstGeom prst="rect">
            <a:avLst/>
          </a:prstGeom>
        </p:spPr>
      </p:pic>
      <p:pic>
        <p:nvPicPr>
          <p:cNvPr id="7" name="Рисунок 6" descr="boy-sle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1" name="Рисунок 10" descr="children-d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" name="Рисунок 7" descr="boy-ru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181596"/>
            <a:ext cx="2376264" cy="2996340"/>
          </a:xfrm>
          <a:prstGeom prst="rect">
            <a:avLst/>
          </a:prstGeom>
        </p:spPr>
      </p:pic>
      <p:pic>
        <p:nvPicPr>
          <p:cNvPr id="17" name="Рисунок 16" descr="boy-pla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9816" y="3645024"/>
            <a:ext cx="2160240" cy="2922922"/>
          </a:xfrm>
          <a:prstGeom prst="rect">
            <a:avLst/>
          </a:prstGeom>
        </p:spPr>
      </p:pic>
      <p:pic>
        <p:nvPicPr>
          <p:cNvPr id="23" name="Рисунок 22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260648"/>
            <a:ext cx="2376264" cy="3267363"/>
          </a:xfrm>
          <a:prstGeom prst="rect">
            <a:avLst/>
          </a:prstGeom>
        </p:spPr>
      </p:pic>
      <p:pic>
        <p:nvPicPr>
          <p:cNvPr id="24" name="Рисунок 23" descr="girl-sin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3429000"/>
            <a:ext cx="2232248" cy="3302164"/>
          </a:xfrm>
          <a:prstGeom prst="rect">
            <a:avLst/>
          </a:prstGeom>
        </p:spPr>
      </p:pic>
      <p:pic>
        <p:nvPicPr>
          <p:cNvPr id="25" name="Рисунок 24" descr="boy-sle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8128" y="3861048"/>
            <a:ext cx="43446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nzen.wav">
            <a:hlinkClick r:id="" action="ppaction://media"/>
          </p:cNvPr>
          <p:cNvPicPr>
            <a:picLocks noRot="1" noChangeAspect="1"/>
          </p:cNvPicPr>
          <p:nvPr>
            <a:wavAudioFile r:embed="rId1" name="tanzen.wav"/>
          </p:nvPr>
        </p:nvPicPr>
        <p:blipFill>
          <a:blip r:embed="rId3"/>
          <a:stretch>
            <a:fillRect/>
          </a:stretch>
        </p:blipFill>
        <p:spPr>
          <a:xfrm>
            <a:off x="12811172" y="164305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hildren-da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128" y="476672"/>
            <a:ext cx="3294176" cy="2952328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2" y="500042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857232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pic>
        <p:nvPicPr>
          <p:cNvPr id="17" name="Рисунок 16" descr="plant tre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2" cstate="print"/>
          <a:srcRect b="44358"/>
          <a:stretch>
            <a:fillRect/>
          </a:stretch>
        </p:blipFill>
        <p:spPr>
          <a:xfrm>
            <a:off x="9024958" y="714356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6" name="Рисунок 15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pic>
        <p:nvPicPr>
          <p:cNvPr id="17" name="Рисунок 16" descr="plant tre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len.wav">
            <a:hlinkClick r:id="" action="ppaction://media"/>
          </p:cNvPr>
          <p:cNvPicPr>
            <a:picLocks noRot="1" noChangeAspect="1"/>
          </p:cNvPicPr>
          <p:nvPr>
            <a:wavAudioFile r:embed="rId1" name="malen.wav"/>
          </p:nvPr>
        </p:nvPicPr>
        <p:blipFill>
          <a:blip r:embed="rId3"/>
          <a:stretch>
            <a:fillRect/>
          </a:stretch>
        </p:blipFill>
        <p:spPr>
          <a:xfrm>
            <a:off x="12596858" y="1214422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arti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3952" y="548680"/>
            <a:ext cx="2808312" cy="2637074"/>
          </a:xfrm>
          <a:prstGeom prst="rect">
            <a:avLst/>
          </a:prstGeom>
        </p:spPr>
      </p:pic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3190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14356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pic>
        <p:nvPicPr>
          <p:cNvPr id="19" name="Рисунок 18" descr="plant tre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3190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pic>
        <p:nvPicPr>
          <p:cNvPr id="15" name="Рисунок 14" descr="plant tre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66712" y="2564904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nehmen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5406" y="0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38678" y="0"/>
            <a:ext cx="2794153" cy="2638768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738678" y="264318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810512" y="2636912"/>
            <a:ext cx="4381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24892" y="0"/>
            <a:ext cx="2591493" cy="270892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63352" y="5810433"/>
            <a:ext cx="41044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9416" y="3429000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10116" y="3714752"/>
            <a:ext cx="2928958" cy="2148902"/>
          </a:xfrm>
          <a:prstGeom prst="rect">
            <a:avLst/>
          </a:prstGeom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524364" y="5842337"/>
            <a:ext cx="350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4" name="Рисунок 33" descr="help-moth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67768" y="3643314"/>
            <a:ext cx="2357454" cy="2325161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7881950" y="5806333"/>
            <a:ext cx="431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rei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e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2" grpId="0"/>
      <p:bldP spid="25" grpId="0"/>
      <p:bldP spid="33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sen.wav">
            <a:hlinkClick r:id="" action="ppaction://media"/>
          </p:cNvPr>
          <p:cNvPicPr>
            <a:picLocks noRot="1" noChangeAspect="1"/>
          </p:cNvPicPr>
          <p:nvPr>
            <a:wavAudioFile r:embed="rId1" name="lesen.wav"/>
          </p:nvPr>
        </p:nvPicPr>
        <p:blipFill>
          <a:blip r:embed="rId3"/>
          <a:stretch>
            <a:fillRect/>
          </a:stretch>
        </p:blipFill>
        <p:spPr>
          <a:xfrm>
            <a:off x="12596858" y="1785926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8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pic>
        <p:nvPicPr>
          <p:cNvPr id="18" name="Рисунок 17" descr="plant tre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8" y="500042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7" name="Рисунок 16" descr="plant tre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ahren.wav">
            <a:hlinkClick r:id="" action="ppaction://media"/>
          </p:cNvPr>
          <p:cNvPicPr>
            <a:picLocks noRot="1" noChangeAspect="1"/>
          </p:cNvPicPr>
          <p:nvPr>
            <a:wavAudioFile r:embed="rId1" name="fahren.wav"/>
          </p:nvPr>
        </p:nvPicPr>
        <p:blipFill>
          <a:blip r:embed="rId3"/>
          <a:stretch>
            <a:fillRect/>
          </a:stretch>
        </p:blipFill>
        <p:spPr>
          <a:xfrm>
            <a:off x="12882610" y="1500174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Leopo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2" y="428604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14356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pic>
        <p:nvPicPr>
          <p:cNvPr id="18" name="Рисунок 17" descr="plant tre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2" y="428604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2" name="Рисунок 11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8480" y="785794"/>
            <a:ext cx="2815694" cy="2000240"/>
          </a:xfrm>
          <a:prstGeom prst="rect">
            <a:avLst/>
          </a:prstGeom>
        </p:spPr>
      </p:pic>
      <p:pic>
        <p:nvPicPr>
          <p:cNvPr id="15" name="Рисунок 14" descr="plant tre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hmen.wav">
            <a:hlinkClick r:id="" action="ppaction://media"/>
          </p:cNvPr>
          <p:cNvPicPr>
            <a:picLocks noRot="1" noChangeAspect="1"/>
          </p:cNvPicPr>
          <p:nvPr>
            <a:wavAudioFile r:embed="rId1" name="nehmen.wav"/>
          </p:nvPr>
        </p:nvPicPr>
        <p:blipFill>
          <a:blip r:embed="rId3"/>
          <a:stretch>
            <a:fillRect/>
          </a:stretch>
        </p:blipFill>
        <p:spPr>
          <a:xfrm>
            <a:off x="12882610" y="1714488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girl-take-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8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09918" y="785794"/>
            <a:ext cx="2815694" cy="2000240"/>
          </a:xfrm>
          <a:prstGeom prst="rect">
            <a:avLst/>
          </a:prstGeom>
        </p:spPr>
      </p:pic>
      <p:pic>
        <p:nvPicPr>
          <p:cNvPr id="18" name="Рисунок 17" descr="plant tre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71480"/>
            <a:ext cx="2808312" cy="263707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7042" y="857232"/>
            <a:ext cx="2815694" cy="2000240"/>
          </a:xfrm>
          <a:prstGeom prst="rect">
            <a:avLst/>
          </a:prstGeom>
        </p:spPr>
      </p:pic>
      <p:pic>
        <p:nvPicPr>
          <p:cNvPr id="17" name="Рисунок 16" descr="plant tre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sen.wav">
            <a:hlinkClick r:id="" action="ppaction://media"/>
          </p:cNvPr>
          <p:cNvPicPr>
            <a:picLocks noRot="1" noChangeAspect="1"/>
          </p:cNvPicPr>
          <p:nvPr>
            <a:wavAudioFile r:embed="rId1" name="essen.wav"/>
          </p:nvPr>
        </p:nvPicPr>
        <p:blipFill>
          <a:blip r:embed="rId3"/>
          <a:stretch>
            <a:fillRect/>
          </a:stretch>
        </p:blipFill>
        <p:spPr>
          <a:xfrm>
            <a:off x="12882610" y="785794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girl-eats-apple.png"/>
          <p:cNvPicPr>
            <a:picLocks noChangeAspect="1"/>
          </p:cNvPicPr>
          <p:nvPr/>
        </p:nvPicPr>
        <p:blipFill>
          <a:blip r:embed="rId4" cstate="print"/>
          <a:srcRect b="44358"/>
          <a:stretch>
            <a:fillRect/>
          </a:stretch>
        </p:blipFill>
        <p:spPr>
          <a:xfrm>
            <a:off x="8760296" y="764704"/>
            <a:ext cx="2737761" cy="2376264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0"/>
            <a:ext cx="39528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writing-nice-gir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048" y="935723"/>
            <a:ext cx="2571614" cy="2520280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452926" y="0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Junge gibt Regenschr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5802" y="1000108"/>
            <a:ext cx="2794153" cy="2638768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024826" y="0"/>
            <a:ext cx="41671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help-moth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10644" y="1071546"/>
            <a:ext cx="2357454" cy="2325161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88032" y="3240360"/>
            <a:ext cx="323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nehmen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28" descr="girl-take-boo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6778" y="4079041"/>
            <a:ext cx="2016224" cy="2778959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81488" y="3429000"/>
            <a:ext cx="350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1" name="Рисунок 30" descr="classroo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81488" y="4357694"/>
            <a:ext cx="3407922" cy="2500306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524892" y="3286124"/>
            <a:ext cx="342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3" name="Рисунок 32" descr="boy-read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67768" y="4149080"/>
            <a:ext cx="259149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e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  <p:bldP spid="30" grpId="0"/>
      <p:bldP spid="3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2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67042" y="857232"/>
            <a:ext cx="2815694" cy="2000240"/>
          </a:xfrm>
          <a:prstGeom prst="rect">
            <a:avLst/>
          </a:prstGeom>
        </p:spPr>
      </p:pic>
      <p:pic>
        <p:nvPicPr>
          <p:cNvPr id="18" name="Рисунок 17" descr="plant tre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2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239272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7042" y="857232"/>
            <a:ext cx="2815694" cy="2000240"/>
          </a:xfrm>
          <a:prstGeom prst="rect">
            <a:avLst/>
          </a:prstGeom>
        </p:spPr>
      </p:pic>
      <p:pic>
        <p:nvPicPr>
          <p:cNvPr id="15" name="Рисунок 14" descr="plant tre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4892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chreiben.wav">
            <a:hlinkClick r:id="" action="ppaction://media"/>
          </p:cNvPr>
          <p:cNvPicPr>
            <a:picLocks noRot="1" noChangeAspect="1"/>
          </p:cNvPicPr>
          <p:nvPr>
            <a:wavAudioFile r:embed="rId1" name="schreiben.wav"/>
          </p:nvPr>
        </p:nvPicPr>
        <p:blipFill>
          <a:blip r:embed="rId3"/>
          <a:stretch>
            <a:fillRect/>
          </a:stretch>
        </p:blipFill>
        <p:spPr>
          <a:xfrm>
            <a:off x="12739734" y="785794"/>
            <a:ext cx="304800" cy="304800"/>
          </a:xfrm>
          <a:prstGeom prst="rect">
            <a:avLst/>
          </a:prstGeom>
        </p:spPr>
      </p:pic>
      <p:pic>
        <p:nvPicPr>
          <p:cNvPr id="8" name="Рисунок 7" descr="writing-nice-gi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8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454239" y="857232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928670"/>
            <a:ext cx="2815694" cy="2000240"/>
          </a:xfrm>
          <a:prstGeom prst="rect">
            <a:avLst/>
          </a:prstGeom>
        </p:spPr>
      </p:pic>
      <p:pic>
        <p:nvPicPr>
          <p:cNvPr id="18" name="Рисунок 17" descr="plant tre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3454" y="4000504"/>
            <a:ext cx="33439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314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167834" y="857232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1" name="Рисунок 10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928670"/>
            <a:ext cx="2815694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rbeiten-0.wav">
            <a:hlinkClick r:id="" action="ppaction://media"/>
          </p:cNvPr>
          <p:cNvPicPr>
            <a:picLocks noRot="1" noChangeAspect="1"/>
          </p:cNvPicPr>
          <p:nvPr>
            <a:wavAudioFile r:embed="rId1" name="arbeiten-0.wav"/>
          </p:nvPr>
        </p:nvPicPr>
        <p:blipFill>
          <a:blip r:embed="rId3"/>
          <a:stretch>
            <a:fillRect/>
          </a:stretch>
        </p:blipFill>
        <p:spPr>
          <a:xfrm>
            <a:off x="12668296" y="164305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lant tre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388" y="3143248"/>
            <a:ext cx="3343906" cy="2357454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438" y="500042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9096396" y="785794"/>
            <a:ext cx="2737761" cy="2376264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plant tre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3454" y="4000504"/>
            <a:ext cx="3343906" cy="2357454"/>
          </a:xfrm>
          <a:prstGeom prst="rect">
            <a:avLst/>
          </a:prstGeom>
        </p:spPr>
      </p:pic>
      <p:pic>
        <p:nvPicPr>
          <p:cNvPr id="17" name="Рисунок 16" descr="Leopol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8480" y="1071545"/>
            <a:ext cx="2714644" cy="192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71480"/>
            <a:ext cx="2808312" cy="2637074"/>
          </a:xfrm>
          <a:prstGeom prst="rect">
            <a:avLst/>
          </a:prstGeom>
        </p:spPr>
      </p:pic>
      <p:pic>
        <p:nvPicPr>
          <p:cNvPr id="24" name="Рисунок 23" descr="girl-eats-apple.png"/>
          <p:cNvPicPr>
            <a:picLocks noChangeAspect="1"/>
          </p:cNvPicPr>
          <p:nvPr/>
        </p:nvPicPr>
        <p:blipFill>
          <a:blip r:embed="rId3" cstate="print"/>
          <a:srcRect b="44358"/>
          <a:stretch>
            <a:fillRect/>
          </a:stretch>
        </p:blipFill>
        <p:spPr>
          <a:xfrm>
            <a:off x="8953520" y="714356"/>
            <a:ext cx="2737761" cy="2376264"/>
          </a:xfrm>
          <a:prstGeom prst="rect">
            <a:avLst/>
          </a:prstGeom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52" y="3719001"/>
            <a:ext cx="2016224" cy="2778959"/>
          </a:xfrm>
          <a:prstGeom prst="rect">
            <a:avLst/>
          </a:prstGeom>
        </p:spPr>
      </p:pic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1624" y="3789040"/>
            <a:ext cx="2591493" cy="2708920"/>
          </a:xfrm>
          <a:prstGeom prst="rect">
            <a:avLst/>
          </a:prstGeom>
        </p:spPr>
      </p:pic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5960" y="3977680"/>
            <a:ext cx="2571614" cy="2520280"/>
          </a:xfrm>
          <a:prstGeom prst="rect">
            <a:avLst/>
          </a:prstGeom>
        </p:spPr>
      </p:pic>
      <p:pic>
        <p:nvPicPr>
          <p:cNvPr id="15" name="Рисунок 14" descr="plant 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3454" y="4000504"/>
            <a:ext cx="3343906" cy="2357454"/>
          </a:xfrm>
          <a:prstGeom prst="rect">
            <a:avLst/>
          </a:prstGeom>
        </p:spPr>
      </p:pic>
      <p:pic>
        <p:nvPicPr>
          <p:cNvPr id="11" name="Рисунок 10" descr="Leopo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1071545"/>
            <a:ext cx="2714644" cy="192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liegen.wav">
            <a:hlinkClick r:id="" action="ppaction://media"/>
          </p:cNvPr>
          <p:cNvPicPr>
            <a:picLocks noRot="1" noChangeAspect="1"/>
          </p:cNvPicPr>
          <p:nvPr>
            <a:wavAudioFile r:embed="rId1" name="fliegen.wav"/>
          </p:nvPr>
        </p:nvPicPr>
        <p:blipFill>
          <a:blip r:embed="rId3"/>
          <a:stretch>
            <a:fillRect/>
          </a:stretch>
        </p:blipFill>
        <p:spPr>
          <a:xfrm>
            <a:off x="12453982" y="1428736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-1107504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76672"/>
            <a:ext cx="2880320" cy="26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1026" y="0"/>
            <a:ext cx="2119652" cy="2786058"/>
          </a:xfrm>
          <a:prstGeom prst="rect">
            <a:avLst/>
          </a:prstGeom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09522" y="2564904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sitzen</a:t>
            </a:r>
            <a:endParaRPr lang="de-DE" altLang="ru-RU" sz="6000" b="1" i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2" name="Рисунок 51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67240" y="0"/>
            <a:ext cx="1857388" cy="2841251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4095736" y="2571744"/>
            <a:ext cx="2792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4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4826" y="0"/>
            <a:ext cx="3480420" cy="2571768"/>
          </a:xfrm>
          <a:prstGeom prst="rect">
            <a:avLst/>
          </a:prstGeom>
        </p:spPr>
      </p:pic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7953388" y="2500306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836" y="3500438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0" y="5810433"/>
            <a:ext cx="3667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kommen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24298" y="3643313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3595670" y="5842337"/>
            <a:ext cx="3143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5" name="Рисунок 64" descr="boy-with-do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96264" y="3500438"/>
            <a:ext cx="2520280" cy="2547526"/>
          </a:xfrm>
          <a:prstGeom prst="rect">
            <a:avLst/>
          </a:prstGeom>
        </p:spPr>
      </p:pic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6310314" y="5842337"/>
            <a:ext cx="58816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spazieren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t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ehen spazie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3" grpId="0"/>
      <p:bldP spid="55" grpId="0"/>
      <p:bldP spid="62" grpId="0"/>
      <p:bldP spid="64" grpId="0"/>
      <p:bldP spid="6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sen.wav">
            <a:hlinkClick r:id="" action="ppaction://media"/>
          </p:cNvPr>
          <p:cNvPicPr>
            <a:picLocks noRot="1" noChangeAspect="1"/>
          </p:cNvPicPr>
          <p:nvPr>
            <a:wavAudioFile r:embed="rId1" name="lesen.wav"/>
          </p:nvPr>
        </p:nvPicPr>
        <p:blipFill>
          <a:blip r:embed="rId3"/>
          <a:stretch>
            <a:fillRect/>
          </a:stretch>
        </p:blipFill>
        <p:spPr>
          <a:xfrm>
            <a:off x="12668296" y="1428736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642918"/>
            <a:ext cx="2591493" cy="270892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itzen.wav">
            <a:hlinkClick r:id="" action="ppaction://media"/>
          </p:cNvPr>
          <p:cNvPicPr>
            <a:picLocks noRot="1" noChangeAspect="1"/>
          </p:cNvPicPr>
          <p:nvPr>
            <a:wavAudioFile r:embed="rId1" name="sitzen.wav"/>
          </p:nvPr>
        </p:nvPicPr>
        <p:blipFill>
          <a:blip r:embed="rId3"/>
          <a:stretch>
            <a:fillRect/>
          </a:stretch>
        </p:blipFill>
        <p:spPr>
          <a:xfrm>
            <a:off x="13096924" y="1142984"/>
            <a:ext cx="304800" cy="304800"/>
          </a:xfrm>
          <a:prstGeom prst="rect">
            <a:avLst/>
          </a:prstGeom>
        </p:spPr>
      </p:pic>
      <p:pic>
        <p:nvPicPr>
          <p:cNvPr id="12" name="Рисунок 11" descr="boy-s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446" y="3643314"/>
            <a:ext cx="1956618" cy="2571768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nehmen.wav">
            <a:hlinkClick r:id="" action="ppaction://media"/>
          </p:cNvPr>
          <p:cNvPicPr>
            <a:picLocks noRot="1" noChangeAspect="1"/>
          </p:cNvPicPr>
          <p:nvPr>
            <a:wavAudioFile r:embed="rId1" name="nehmen.wav"/>
          </p:nvPr>
        </p:nvPicPr>
        <p:blipFill>
          <a:blip r:embed="rId3"/>
          <a:stretch>
            <a:fillRect/>
          </a:stretch>
        </p:blipFill>
        <p:spPr>
          <a:xfrm>
            <a:off x="12739734" y="1071546"/>
            <a:ext cx="304800" cy="304800"/>
          </a:xfrm>
          <a:prstGeom prst="rect">
            <a:avLst/>
          </a:prstGeom>
        </p:spPr>
      </p:pic>
      <p:pic>
        <p:nvPicPr>
          <p:cNvPr id="12" name="Рисунок 11" descr="girl-take-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357166"/>
            <a:ext cx="2016224" cy="2778959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714356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604" y="785794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642918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7834" y="714356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929066"/>
            <a:ext cx="3310585" cy="2428892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3322" y="4000504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53652" y="3857628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588" y="857232"/>
            <a:ext cx="2143140" cy="22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0"/>
            <a:ext cx="36671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kommen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7174" y="785794"/>
            <a:ext cx="2214578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738546" y="0"/>
            <a:ext cx="26432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2" name="Рисунок 41" descr="boy-with-do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96330" y="785794"/>
            <a:ext cx="2520280" cy="2547526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310314" y="0"/>
            <a:ext cx="58816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spazieren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" name="Рисунок 43" descr="bear-on-bal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6778" y="4016749"/>
            <a:ext cx="1857388" cy="2841251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452398" y="3071810"/>
            <a:ext cx="2792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6" name="Рисунок 45" descr="boy-s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95802" y="4071942"/>
            <a:ext cx="2119652" cy="2786058"/>
          </a:xfrm>
          <a:prstGeom prst="rect">
            <a:avLst/>
          </a:prstGeom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4024298" y="3143248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sitzen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8" name="Объект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4826" y="4286232"/>
            <a:ext cx="3480420" cy="2571768"/>
          </a:xfrm>
          <a:prstGeom prst="rect">
            <a:avLst/>
          </a:prstGeom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8167702" y="3143248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hen-spazie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it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5" grpId="0"/>
      <p:bldP spid="47" grpId="0"/>
      <p:bldP spid="4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turnen.wav">
            <a:hlinkClick r:id="" action="ppaction://media"/>
          </p:cNvPr>
          <p:cNvPicPr>
            <a:picLocks noRot="1" noChangeAspect="1"/>
          </p:cNvPicPr>
          <p:nvPr>
            <a:wavAudioFile r:embed="rId1" name="turnen.wav"/>
          </p:nvPr>
        </p:nvPicPr>
        <p:blipFill>
          <a:blip r:embed="rId3"/>
          <a:stretch>
            <a:fillRect/>
          </a:stretch>
        </p:blipFill>
        <p:spPr>
          <a:xfrm>
            <a:off x="12596858" y="1000108"/>
            <a:ext cx="304800" cy="304800"/>
          </a:xfrm>
          <a:prstGeom prst="rect">
            <a:avLst/>
          </a:prstGeom>
        </p:spPr>
      </p:pic>
      <p:pic>
        <p:nvPicPr>
          <p:cNvPr id="12" name="Рисунок 11" descr="gymnast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22" y="3786190"/>
            <a:ext cx="2862862" cy="2286016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4166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876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60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2860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1884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82214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eben.wav">
            <a:hlinkClick r:id="" action="ppaction://media"/>
          </p:cNvPr>
          <p:cNvPicPr>
            <a:picLocks noRot="1" noChangeAspect="1"/>
          </p:cNvPicPr>
          <p:nvPr>
            <a:wavAudioFile r:embed="rId1" name="geben.wav"/>
          </p:nvPr>
        </p:nvPicPr>
        <p:blipFill>
          <a:blip r:embed="rId3"/>
          <a:stretch>
            <a:fillRect/>
          </a:stretch>
        </p:blipFill>
        <p:spPr>
          <a:xfrm>
            <a:off x="12882610" y="1214422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Junge gibt Regensch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728" y="428604"/>
            <a:ext cx="2794153" cy="2638768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rnen.wav">
            <a:hlinkClick r:id="" action="ppaction://media"/>
          </p:cNvPr>
          <p:cNvPicPr>
            <a:picLocks noRot="1" noChangeAspect="1"/>
          </p:cNvPicPr>
          <p:nvPr>
            <a:wavAudioFile r:embed="rId1" name="lernen.wav"/>
          </p:nvPr>
        </p:nvPicPr>
        <p:blipFill>
          <a:blip r:embed="rId3"/>
          <a:stretch>
            <a:fillRect/>
          </a:stretch>
        </p:blipFill>
        <p:spPr>
          <a:xfrm>
            <a:off x="12739734" y="785794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lassr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22" y="3571876"/>
            <a:ext cx="3310585" cy="2428892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0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28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438" y="928646"/>
            <a:ext cx="2591493" cy="2708920"/>
          </a:xfrm>
          <a:prstGeom prst="rect">
            <a:avLst/>
          </a:prstGeom>
        </p:spPr>
      </p:pic>
      <p:pic>
        <p:nvPicPr>
          <p:cNvPr id="26" name="Рисунок 25" descr="writing-nice-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958" y="1000084"/>
            <a:ext cx="2571614" cy="252028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22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22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0446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0776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irl-take-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8" y="1000084"/>
            <a:ext cx="2016224" cy="2778959"/>
          </a:xfrm>
          <a:prstGeom prst="rect">
            <a:avLst/>
          </a:prstGeom>
        </p:spPr>
      </p:pic>
      <p:pic>
        <p:nvPicPr>
          <p:cNvPr id="18" name="Рисунок 17" descr="Junge gibt Regensch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4166" y="1071522"/>
            <a:ext cx="2794153" cy="2638768"/>
          </a:xfrm>
          <a:prstGeom prst="rect">
            <a:avLst/>
          </a:prstGeom>
        </p:spPr>
      </p:pic>
      <p:pic>
        <p:nvPicPr>
          <p:cNvPr id="24" name="Рисунок 23" descr="boy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876" y="928646"/>
            <a:ext cx="2591493" cy="2708920"/>
          </a:xfrm>
          <a:prstGeom prst="rect">
            <a:avLst/>
          </a:prstGeom>
        </p:spPr>
      </p:pic>
      <p:pic>
        <p:nvPicPr>
          <p:cNvPr id="32" name="Рисунок 31" descr="class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4214794"/>
            <a:ext cx="3310585" cy="2428892"/>
          </a:xfrm>
          <a:prstGeom prst="rect">
            <a:avLst/>
          </a:prstGeom>
        </p:spPr>
      </p:pic>
      <p:pic>
        <p:nvPicPr>
          <p:cNvPr id="15" name="Рисунок 14" descr="gymnast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4429108"/>
            <a:ext cx="2862862" cy="2286016"/>
          </a:xfrm>
          <a:prstGeom prst="rect">
            <a:avLst/>
          </a:prstGeom>
        </p:spPr>
      </p:pic>
      <p:pic>
        <p:nvPicPr>
          <p:cNvPr id="16" name="Рисунок 15" descr="boy-s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884" y="4286232"/>
            <a:ext cx="1956618" cy="2571768"/>
          </a:xfrm>
          <a:prstGeom prst="rect">
            <a:avLst/>
          </a:prstGeom>
        </p:spPr>
      </p:pic>
      <p:pic>
        <p:nvPicPr>
          <p:cNvPr id="17" name="Рисунок 16" descr="bear-on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2214" y="4143356"/>
            <a:ext cx="1774622" cy="2714644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chreiben.wav">
            <a:hlinkClick r:id="" action="ppaction://media"/>
          </p:cNvPr>
          <p:cNvPicPr>
            <a:picLocks noRot="1" noChangeAspect="1"/>
          </p:cNvPicPr>
          <p:nvPr>
            <a:wavAudioFile r:embed="rId1" name="schreiben.wav"/>
          </p:nvPr>
        </p:nvPicPr>
        <p:blipFill>
          <a:blip r:embed="rId3"/>
          <a:stretch>
            <a:fillRect/>
          </a:stretch>
        </p:blipFill>
        <p:spPr>
          <a:xfrm>
            <a:off x="13311238" y="1857364"/>
            <a:ext cx="304800" cy="304800"/>
          </a:xfrm>
          <a:prstGeom prst="rect">
            <a:avLst/>
          </a:prstGeom>
        </p:spPr>
      </p:pic>
      <p:pic>
        <p:nvPicPr>
          <p:cNvPr id="12" name="Рисунок 11" descr="writing-nice-gi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4958" y="357166"/>
            <a:ext cx="2571614" cy="252028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db37ba9ebc9e8c86364cdc8fd54c0e1e8b51cb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208</Words>
  <Application>Microsoft Office PowerPoint</Application>
  <PresentationFormat>Произвольный</PresentationFormat>
  <Paragraphs>183</Paragraphs>
  <Slides>126</Slides>
  <Notes>0</Notes>
  <HiddenSlides>0</HiddenSlides>
  <MMClips>53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126</vt:i4>
      </vt:variant>
    </vt:vector>
  </HeadingPairs>
  <TitlesOfParts>
    <vt:vector size="129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693</cp:revision>
  <dcterms:created xsi:type="dcterms:W3CDTF">2011-12-20T18:06:18Z</dcterms:created>
  <dcterms:modified xsi:type="dcterms:W3CDTF">2022-07-14T08:20:08Z</dcterms:modified>
</cp:coreProperties>
</file>