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83" r:id="rId2"/>
    <p:sldId id="557" r:id="rId3"/>
    <p:sldId id="560" r:id="rId4"/>
    <p:sldId id="558" r:id="rId5"/>
    <p:sldId id="561" r:id="rId6"/>
    <p:sldId id="530" r:id="rId7"/>
    <p:sldId id="562" r:id="rId8"/>
    <p:sldId id="430" r:id="rId9"/>
    <p:sldId id="563" r:id="rId10"/>
    <p:sldId id="556" r:id="rId11"/>
    <p:sldId id="564" r:id="rId12"/>
    <p:sldId id="559" r:id="rId13"/>
    <p:sldId id="565" r:id="rId14"/>
    <p:sldId id="370" r:id="rId15"/>
    <p:sldId id="617" r:id="rId16"/>
    <p:sldId id="618" r:id="rId17"/>
    <p:sldId id="619" r:id="rId18"/>
    <p:sldId id="620" r:id="rId19"/>
    <p:sldId id="621" r:id="rId20"/>
    <p:sldId id="622" r:id="rId21"/>
    <p:sldId id="623" r:id="rId22"/>
    <p:sldId id="624" r:id="rId23"/>
    <p:sldId id="625" r:id="rId24"/>
    <p:sldId id="626" r:id="rId25"/>
    <p:sldId id="627" r:id="rId26"/>
    <p:sldId id="628" r:id="rId27"/>
    <p:sldId id="629" r:id="rId28"/>
    <p:sldId id="630" r:id="rId29"/>
    <p:sldId id="631" r:id="rId30"/>
    <p:sldId id="632" r:id="rId31"/>
    <p:sldId id="633" r:id="rId32"/>
    <p:sldId id="634" r:id="rId33"/>
    <p:sldId id="311" r:id="rId34"/>
    <p:sldId id="318" r:id="rId35"/>
    <p:sldId id="568" r:id="rId36"/>
    <p:sldId id="569" r:id="rId37"/>
    <p:sldId id="570" r:id="rId38"/>
    <p:sldId id="571" r:id="rId39"/>
    <p:sldId id="572" r:id="rId40"/>
    <p:sldId id="573" r:id="rId41"/>
    <p:sldId id="574" r:id="rId42"/>
    <p:sldId id="575" r:id="rId43"/>
    <p:sldId id="576" r:id="rId44"/>
    <p:sldId id="577" r:id="rId45"/>
    <p:sldId id="578" r:id="rId46"/>
    <p:sldId id="579" r:id="rId47"/>
    <p:sldId id="580" r:id="rId48"/>
    <p:sldId id="581" r:id="rId49"/>
    <p:sldId id="582" r:id="rId50"/>
    <p:sldId id="583" r:id="rId51"/>
    <p:sldId id="584" r:id="rId52"/>
    <p:sldId id="585" r:id="rId53"/>
    <p:sldId id="586" r:id="rId54"/>
    <p:sldId id="587" r:id="rId55"/>
    <p:sldId id="588" r:id="rId56"/>
    <p:sldId id="589" r:id="rId57"/>
    <p:sldId id="590" r:id="rId58"/>
    <p:sldId id="449" r:id="rId59"/>
    <p:sldId id="591" r:id="rId60"/>
    <p:sldId id="592" r:id="rId61"/>
    <p:sldId id="593" r:id="rId62"/>
    <p:sldId id="594" r:id="rId63"/>
    <p:sldId id="595" r:id="rId64"/>
    <p:sldId id="596" r:id="rId65"/>
    <p:sldId id="597" r:id="rId66"/>
    <p:sldId id="598" r:id="rId67"/>
    <p:sldId id="599" r:id="rId68"/>
    <p:sldId id="600" r:id="rId69"/>
    <p:sldId id="601" r:id="rId70"/>
    <p:sldId id="602" r:id="rId71"/>
    <p:sldId id="603" r:id="rId72"/>
    <p:sldId id="604" r:id="rId73"/>
    <p:sldId id="605" r:id="rId74"/>
    <p:sldId id="606" r:id="rId75"/>
    <p:sldId id="607" r:id="rId76"/>
    <p:sldId id="608" r:id="rId77"/>
    <p:sldId id="609" r:id="rId78"/>
    <p:sldId id="610" r:id="rId79"/>
    <p:sldId id="611" r:id="rId80"/>
    <p:sldId id="612" r:id="rId81"/>
    <p:sldId id="613" r:id="rId82"/>
    <p:sldId id="614" r:id="rId83"/>
    <p:sldId id="615" r:id="rId84"/>
    <p:sldId id="616" r:id="rId85"/>
  </p:sldIdLst>
  <p:sldSz cx="12192000" cy="6858000"/>
  <p:notesSz cx="6858000" cy="9945688"/>
  <p:custDataLst>
    <p:tags r:id="rId87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FF"/>
    <a:srgbClr val="006600"/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70275" autoAdjust="0"/>
  </p:normalViewPr>
  <p:slideViewPr>
    <p:cSldViewPr>
      <p:cViewPr>
        <p:scale>
          <a:sx n="50" d="100"/>
          <a:sy n="50" d="100"/>
        </p:scale>
        <p:origin x="-834" y="-4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A3E82-AD82-43B1-8347-B83881E229E1}" type="datetimeFigureOut">
              <a:rPr lang="ru-RU" smtClean="0"/>
              <a:pPr/>
              <a:t>01.06.2022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FE873-BFB2-4B9D-AEE3-BBEA6F01CB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EB8D0-1CCB-4966-B56E-1EF43E7E9A06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77FC1-543E-4FB5-8FB0-93AEBA1AF2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7248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C2578-3FE4-4AE8-9917-5E277D74ACEE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791A9-8888-4A6C-9A10-20100C0D3C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0209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85B80-B975-41AF-B572-0B7AA1DD28EF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AFA9E-D60A-478B-97B5-8FF540BAE6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977508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DAA91-AB16-4EED-8A04-FF98B8DD6E6F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64F47-AB3C-4888-9EFE-15E05BAF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8517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64884-BC07-44D7-A868-FC706AFBA0F8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F247F-B171-4A3C-8331-B9F89AB14B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753810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DD662-CE30-4D9F-8A2E-2BDB065E6765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3ACF0-9C7B-4599-9642-66C8DE4D28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6163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B871B-BF53-4B1C-A05A-6CAAD66220F5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29F0B-2CF6-41EB-BAB9-4DCC77E543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149320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E4F89-B3AA-4D2E-8567-0BD45644C136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D5FDA-4FEF-4A67-9475-801F222303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2954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8D779-163C-4FCC-8C7C-BA5672822AEA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FDF0C-47E2-4727-AFFC-5C9CD2A25F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29415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0E9AB-4889-46B6-B3B4-2A13006494D6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06FA0-ABC0-4B6D-A2B3-A33EC07B21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44977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F3A42-00D9-4A2B-82C2-0DD28F08BB1D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CD499-D767-4CFC-8BF9-2315224F7C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7067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204E31-3CF1-4ACC-A469-52829C9EB898}" type="datetimeFigureOut">
              <a:rPr lang="ru-RU"/>
              <a:pPr>
                <a:defRPr/>
              </a:pPr>
              <a:t>01.06.2022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8C6EE19-31F1-4755-AF04-61DFCB1B09F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6.wav"/><Relationship Id="rId7" Type="http://schemas.openxmlformats.org/officeDocument/2006/relationships/image" Target="../media/image1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6.wav"/><Relationship Id="rId7" Type="http://schemas.openxmlformats.org/officeDocument/2006/relationships/image" Target="../media/image1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audio" Target="../media/audio18.wav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44.&#1055;&#1088;&#1072;&#1079;&#1076;&#1085;&#1080;&#1082;&#1080;\gratulieren%20zum%20Geburtstag.wav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9.wav"/><Relationship Id="rId7" Type="http://schemas.openxmlformats.org/officeDocument/2006/relationships/image" Target="../media/image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44.&#1055;&#1088;&#1072;&#1079;&#1076;&#1085;&#1080;&#1082;&#1080;\stellen%20die%20Schuhe%20vor%20die%20T&#252;r.wav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10.png"/><Relationship Id="rId5" Type="http://schemas.openxmlformats.org/officeDocument/2006/relationships/image" Target="../media/image36.png"/><Relationship Id="rId10" Type="http://schemas.openxmlformats.org/officeDocument/2006/relationships/image" Target="../media/image28.png"/><Relationship Id="rId4" Type="http://schemas.openxmlformats.org/officeDocument/2006/relationships/audio" Target="../media/audio20.wav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43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44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45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46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44.&#1055;&#1088;&#1072;&#1079;&#1076;&#1085;&#1080;&#1082;&#1080;\stellen%20die%20Schuhe%20vor%20die%20T&#252;r.wav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47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48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3" Type="http://schemas.openxmlformats.org/officeDocument/2006/relationships/audio" Target="../media/audio19.wav"/><Relationship Id="rId7" Type="http://schemas.openxmlformats.org/officeDocument/2006/relationships/image" Target="../media/image38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49.png"/><Relationship Id="rId10" Type="http://schemas.openxmlformats.org/officeDocument/2006/relationships/image" Target="../media/image18.png"/><Relationship Id="rId4" Type="http://schemas.openxmlformats.org/officeDocument/2006/relationships/audio" Target="../media/audio20.wav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44.&#1055;&#1088;&#1072;&#1079;&#1076;&#1085;&#1080;&#1082;&#1080;\gratulieren%20zum%20Geburtstag.wav" TargetMode="Externa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44.&#1055;&#1088;&#1072;&#1079;&#1076;&#1085;&#1080;&#1082;&#1080;\stellen%20die%20Schuhe%20vor%20die%20T&#252;r.wav" TargetMode="External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7.wav"/><Relationship Id="rId7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3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3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openxmlformats.org/officeDocument/2006/relationships/image" Target="../media/image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44.&#1055;&#1088;&#1072;&#1079;&#1076;&#1085;&#1080;&#1082;&#1080;\stellen%20die%20Schuhe%20vor%20die%20T&#252;r.wav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7.wav"/><Relationship Id="rId7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1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openxmlformats.org/officeDocument/2006/relationships/image" Target="../media/image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1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39.png"/><Relationship Id="rId9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1.wav"/><Relationship Id="rId7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2.wav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openxmlformats.org/officeDocument/2006/relationships/image" Target="../media/image1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41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1.wav"/><Relationship Id="rId7" Type="http://schemas.openxmlformats.org/officeDocument/2006/relationships/image" Target="../media/image1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y favorite holiday.wav">
            <a:hlinkClick r:id="" action="ppaction://media"/>
          </p:cNvPr>
          <p:cNvPicPr>
            <a:picLocks noRot="1" noChangeAspect="1"/>
          </p:cNvPicPr>
          <p:nvPr>
            <a:wavAudioFile r:embed="rId1" name="my favorite holiday.wav"/>
          </p:nvPr>
        </p:nvPicPr>
        <p:blipFill>
          <a:blip r:embed="rId3" cstate="print"/>
          <a:stretch>
            <a:fillRect/>
          </a:stretch>
        </p:blipFill>
        <p:spPr>
          <a:xfrm>
            <a:off x="13080776" y="1844824"/>
            <a:ext cx="304800" cy="30480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835551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9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Feiertage</a:t>
            </a:r>
            <a:endParaRPr lang="en-US" altLang="ru-RU" sz="9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5657671"/>
            <a:ext cx="1219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Составил</a:t>
            </a:r>
            <a:r>
              <a:rPr lang="de-DE" sz="4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</a:t>
            </a:r>
            <a:r>
              <a:rPr lang="ru-RU" sz="4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Н.П. </a:t>
            </a:r>
            <a:r>
              <a:rPr lang="ru-RU" sz="44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Хмеленок</a:t>
            </a:r>
            <a:endParaRPr lang="ru-RU" sz="4400" b="1" i="1" dirty="0">
              <a:solidFill>
                <a:srgbClr val="0066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ln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Городнянский</a:t>
            </a:r>
            <a:r>
              <a:rPr lang="ru-RU" sz="2800" b="1" i="1" dirty="0">
                <a:ln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Центр детского и юношеского творчества</a:t>
            </a:r>
            <a:endParaRPr lang="ru-RU" sz="2800" b="1" dirty="0">
              <a:ln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Штриховая стрелка вправо 1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decorate0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7608" y="2060848"/>
            <a:ext cx="6906106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decorate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570" y="714356"/>
            <a:ext cx="3663792" cy="3500438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0" y="4429108"/>
            <a:ext cx="581024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  <a:defRPr/>
            </a:pPr>
            <a:r>
              <a:rPr lang="de-DE" altLang="ru-RU" sz="4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schmücken</a:t>
            </a:r>
          </a:p>
          <a:p>
            <a:pPr algn="ctr" eaLnBrk="1" hangingPunct="1">
              <a:tabLst>
                <a:tab pos="225425" algn="l"/>
                <a:tab pos="2773363" algn="l"/>
              </a:tabLst>
              <a:defRPr/>
            </a:pPr>
            <a:r>
              <a:rPr lang="de-DE" altLang="ru-RU" sz="4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den Tannenbaum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5810248" y="4634872"/>
            <a:ext cx="63817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bekommen Geschenke</a:t>
            </a:r>
          </a:p>
        </p:txBody>
      </p:sp>
      <p:pic>
        <p:nvPicPr>
          <p:cNvPr id="6" name="Рисунок 5" descr="bekoomen Geschen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8" y="857232"/>
            <a:ext cx="3429024" cy="366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hmücken den Tannenba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kommen Geschen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 descr="decorate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5340" y="2428868"/>
            <a:ext cx="3663792" cy="3500438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0" y="928670"/>
            <a:ext cx="581024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  <a:defRPr/>
            </a:pPr>
            <a:r>
              <a:rPr lang="de-DE" altLang="ru-RU" sz="4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schmücken</a:t>
            </a:r>
          </a:p>
          <a:p>
            <a:pPr algn="ctr" eaLnBrk="1" hangingPunct="1">
              <a:tabLst>
                <a:tab pos="225425" algn="l"/>
                <a:tab pos="2773363" algn="l"/>
              </a:tabLst>
              <a:defRPr/>
            </a:pPr>
            <a:r>
              <a:rPr lang="de-DE" altLang="ru-RU" sz="4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den Tannenbaum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5810248" y="1142984"/>
            <a:ext cx="63817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bekommen Geschenke</a:t>
            </a:r>
          </a:p>
        </p:txBody>
      </p:sp>
      <p:pic>
        <p:nvPicPr>
          <p:cNvPr id="6" name="Рисунок 5" descr="bekoomen Geschenk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8" y="2214554"/>
            <a:ext cx="3429024" cy="3660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hmücken den Tannenba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kommen Geschen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571636" y="2598003"/>
            <a:ext cx="3952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Ostern</a:t>
            </a:r>
          </a:p>
        </p:txBody>
      </p:sp>
      <p:pic>
        <p:nvPicPr>
          <p:cNvPr id="21" name="Рисунок 20" descr="Oster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472" y="0"/>
            <a:ext cx="3017136" cy="2578749"/>
          </a:xfrm>
          <a:prstGeom prst="rect">
            <a:avLst/>
          </a:prstGeom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881158" y="6027003"/>
            <a:ext cx="30956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Kerze</a:t>
            </a:r>
          </a:p>
        </p:txBody>
      </p:sp>
      <p:pic>
        <p:nvPicPr>
          <p:cNvPr id="33" name="Рисунок 32" descr="cand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09852" y="3429000"/>
            <a:ext cx="1500198" cy="2515369"/>
          </a:xfrm>
          <a:prstGeom prst="rect">
            <a:avLst/>
          </a:prstGeom>
        </p:spPr>
      </p:pic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6738942" y="6027003"/>
            <a:ext cx="34290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Kirche</a:t>
            </a:r>
          </a:p>
        </p:txBody>
      </p:sp>
      <p:pic>
        <p:nvPicPr>
          <p:cNvPr id="35" name="Рисунок 34" descr="chur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81818" y="3571876"/>
            <a:ext cx="3053471" cy="2502150"/>
          </a:xfrm>
          <a:prstGeom prst="rect">
            <a:avLst/>
          </a:prstGeom>
        </p:spPr>
      </p:pic>
      <p:pic>
        <p:nvPicPr>
          <p:cNvPr id="8" name="Рисунок 7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53256" y="0"/>
            <a:ext cx="2909183" cy="2643182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310315" y="2714620"/>
            <a:ext cx="4429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Osterhase</a:t>
            </a:r>
            <a:endParaRPr lang="de-DE" altLang="ru-RU" sz="48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s Oste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Osterh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Ker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Kir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3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595406" y="0"/>
            <a:ext cx="3952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Ostern</a:t>
            </a:r>
          </a:p>
        </p:txBody>
      </p:sp>
      <p:pic>
        <p:nvPicPr>
          <p:cNvPr id="21" name="Рисунок 20" descr="Oster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6910" y="714356"/>
            <a:ext cx="3286148" cy="2808674"/>
          </a:xfrm>
          <a:prstGeom prst="rect">
            <a:avLst/>
          </a:prstGeom>
        </p:spPr>
      </p:pic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2024034" y="3571876"/>
            <a:ext cx="30956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Kerze</a:t>
            </a:r>
          </a:p>
        </p:txBody>
      </p:sp>
      <p:pic>
        <p:nvPicPr>
          <p:cNvPr id="33" name="Рисунок 32" descr="cand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09852" y="4342631"/>
            <a:ext cx="1500198" cy="2515369"/>
          </a:xfrm>
          <a:prstGeom prst="rect">
            <a:avLst/>
          </a:prstGeom>
        </p:spPr>
      </p:pic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7024694" y="3643314"/>
            <a:ext cx="34290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Kirche</a:t>
            </a:r>
          </a:p>
        </p:txBody>
      </p:sp>
      <p:pic>
        <p:nvPicPr>
          <p:cNvPr id="35" name="Рисунок 34" descr="church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1884" y="4355850"/>
            <a:ext cx="3053471" cy="2502150"/>
          </a:xfrm>
          <a:prstGeom prst="rect">
            <a:avLst/>
          </a:prstGeom>
        </p:spPr>
      </p:pic>
      <p:pic>
        <p:nvPicPr>
          <p:cNvPr id="8" name="Рисунок 7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53256" y="857232"/>
            <a:ext cx="3145091" cy="285752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381752" y="0"/>
            <a:ext cx="44291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Osterhase</a:t>
            </a:r>
            <a:endParaRPr lang="de-DE" altLang="ru-RU" sz="48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s Oster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Osterha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Ker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Kir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  <p:bldP spid="3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36" y="571480"/>
            <a:ext cx="11409317" cy="111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274" y="2071678"/>
            <a:ext cx="10598172" cy="12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588" y="5143512"/>
            <a:ext cx="10750572" cy="122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1026" y="3643314"/>
            <a:ext cx="10431477" cy="109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2481282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8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Покажи, что назвали</a:t>
            </a:r>
            <a:endParaRPr lang="en-US" altLang="ru-RU" sz="8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Штриховая стрелка вправо 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s Neujahr.wav">
            <a:hlinkClick r:id="" action="ppaction://media"/>
          </p:cNvPr>
          <p:cNvPicPr>
            <a:picLocks noRot="1" noChangeAspect="1"/>
          </p:cNvPicPr>
          <p:nvPr>
            <a:wavAudioFile r:embed="rId1" name="das Neujahr.wav"/>
          </p:nvPr>
        </p:nvPicPr>
        <p:blipFill>
          <a:blip r:embed="rId5"/>
          <a:stretch>
            <a:fillRect/>
          </a:stretch>
        </p:blipFill>
        <p:spPr>
          <a:xfrm>
            <a:off x="12954048" y="928670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geburtsta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9" name="Рисунок 18" descr="gratulir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20" name="Рисунок 19" descr="favorite holida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21" name="Рисунок 20" descr="shari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24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decora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9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tulieren zum Geburtstag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3025486" y="2000240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geburtsta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9" name="Рисунок 18" descr="gratulir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20" name="Рисунок 19" descr="favorite holida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21" name="Рисунок 20" descr="shari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24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decora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9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eihnachten.wav">
            <a:hlinkClick r:id="" action="ppaction://media"/>
          </p:cNvPr>
          <p:cNvPicPr>
            <a:picLocks noRot="1" noChangeAspect="1"/>
          </p:cNvPicPr>
          <p:nvPr>
            <a:wavAudioFile r:embed="rId1" name="Weihnachten.wav"/>
          </p:nvPr>
        </p:nvPicPr>
        <p:blipFill>
          <a:blip r:embed="rId5"/>
          <a:stretch>
            <a:fillRect/>
          </a:stretch>
        </p:blipFill>
        <p:spPr>
          <a:xfrm>
            <a:off x="12882610" y="2285992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geburtsta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9" name="Рисунок 18" descr="gratulir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20" name="Рисунок 19" descr="favorite holida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21" name="Рисунок 20" descr="shari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24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decora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9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r Lieblingsfeiertag.wav">
            <a:hlinkClick r:id="" action="ppaction://media"/>
          </p:cNvPr>
          <p:cNvPicPr>
            <a:picLocks noRot="1" noChangeAspect="1"/>
          </p:cNvPicPr>
          <p:nvPr>
            <a:wavAudioFile r:embed="rId1" name="der Lieblingsfeiertag.wav"/>
          </p:nvPr>
        </p:nvPicPr>
        <p:blipFill>
          <a:blip r:embed="rId5"/>
          <a:stretch>
            <a:fillRect/>
          </a:stretch>
        </p:blipFill>
        <p:spPr>
          <a:xfrm>
            <a:off x="13025486" y="1643050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geburtsta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9" name="Рисунок 18" descr="gratulir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20" name="Рисунок 19" descr="favorite holida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21" name="Рисунок 20" descr="shari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24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decora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9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4786322"/>
            <a:ext cx="59531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Geburtstag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167438" y="4500570"/>
            <a:ext cx="6024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gratulieren</a:t>
            </a:r>
          </a:p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zum Geburtstag</a:t>
            </a:r>
          </a:p>
        </p:txBody>
      </p:sp>
      <p:pic>
        <p:nvPicPr>
          <p:cNvPr id="22" name="Рисунок 21" descr="geburtsta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778" y="214290"/>
            <a:ext cx="4051760" cy="4500570"/>
          </a:xfrm>
          <a:prstGeom prst="rect">
            <a:avLst/>
          </a:prstGeom>
        </p:spPr>
      </p:pic>
      <p:pic>
        <p:nvPicPr>
          <p:cNvPr id="23" name="Рисунок 22" descr="gratulir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6" y="357165"/>
            <a:ext cx="5715040" cy="3888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Geburts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tulieren zum Geburts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eiern mit den Freunden.wav">
            <a:hlinkClick r:id="" action="ppaction://media"/>
          </p:cNvPr>
          <p:cNvPicPr>
            <a:picLocks noRot="1" noChangeAspect="1"/>
          </p:cNvPicPr>
          <p:nvPr>
            <a:wavAudioFile r:embed="rId1" name="feiern mit den Freunden.wav"/>
          </p:nvPr>
        </p:nvPicPr>
        <p:blipFill>
          <a:blip r:embed="rId5"/>
          <a:stretch>
            <a:fillRect/>
          </a:stretch>
        </p:blipFill>
        <p:spPr>
          <a:xfrm>
            <a:off x="12882610" y="2071678"/>
            <a:ext cx="304800" cy="304800"/>
          </a:xfrm>
          <a:prstGeom prst="rect">
            <a:avLst/>
          </a:prstGeom>
        </p:spPr>
      </p:pic>
      <p:sp>
        <p:nvSpPr>
          <p:cNvPr id="12" name="Штриховая стрелка вправо 1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Рисунок 12" descr="geburtsta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4" name="Рисунок 13" descr="gratulir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5" name="Рисунок 14" descr="favorite holida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6" name="Рисунок 15" descr="shari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22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r Tannenbaum.wav">
            <a:hlinkClick r:id="" action="ppaction://media"/>
          </p:cNvPr>
          <p:cNvPicPr>
            <a:picLocks noRot="1" noChangeAspect="1"/>
          </p:cNvPicPr>
          <p:nvPr>
            <a:wavAudioFile r:embed="rId1" name="der Tannenbaum.wav"/>
          </p:nvPr>
        </p:nvPicPr>
        <p:blipFill>
          <a:blip r:embed="rId5"/>
          <a:stretch>
            <a:fillRect/>
          </a:stretch>
        </p:blipFill>
        <p:spPr>
          <a:xfrm>
            <a:off x="12811172" y="2143116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geburtsta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9" name="Рисунок 18" descr="gratulir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20" name="Рисунок 19" descr="favorite holida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21" name="Рисунок 20" descr="shari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24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decora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9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r Geburtstag.wav">
            <a:hlinkClick r:id="" action="ppaction://media"/>
          </p:cNvPr>
          <p:cNvPicPr>
            <a:picLocks noRot="1" noChangeAspect="1"/>
          </p:cNvPicPr>
          <p:nvPr>
            <a:wavAudioFile r:embed="rId1" name="der Geburtstag.wav"/>
          </p:nvPr>
        </p:nvPicPr>
        <p:blipFill>
          <a:blip r:embed="rId5"/>
          <a:stretch>
            <a:fillRect/>
          </a:stretch>
        </p:blipFill>
        <p:spPr>
          <a:xfrm>
            <a:off x="12811172" y="1785926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geburtsta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9" name="Рисунок 18" descr="gratulir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20" name="Рисунок 19" descr="favorite holida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21" name="Рисунок 20" descr="shari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24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decora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9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ellen die Schuhe vor die Tür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2739734" y="1357298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geburtsta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9" name="Рисунок 18" descr="gratulire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20" name="Рисунок 19" descr="favorite holida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21" name="Рисунок 20" descr="shari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24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Рисунок 27" descr="decorat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9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ekommen Geschenke.wav">
            <a:hlinkClick r:id="" action="ppaction://media"/>
          </p:cNvPr>
          <p:cNvPicPr>
            <a:picLocks noRot="1" noChangeAspect="1"/>
          </p:cNvPicPr>
          <p:nvPr>
            <a:wavAudioFile r:embed="rId1" name="bekommen Geschenke.wav"/>
          </p:nvPr>
        </p:nvPicPr>
        <p:blipFill>
          <a:blip r:embed="rId5"/>
          <a:stretch>
            <a:fillRect/>
          </a:stretch>
        </p:blipFill>
        <p:spPr>
          <a:xfrm>
            <a:off x="12882610" y="1285860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9" name="Рисунок 18" descr="bekoomen Geschen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20" name="Рисунок 19" descr="Oster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21" name="Рисунок 20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4" name="Рисунок 23" descr="cand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7" name="Рисунок 26" descr="chur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8" name="Рисунок 27" descr="presents in sho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boy-brush-tee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ie Kerze.wav">
            <a:hlinkClick r:id="" action="ppaction://media"/>
          </p:cNvPr>
          <p:cNvPicPr>
            <a:picLocks noRot="1" noChangeAspect="1"/>
          </p:cNvPicPr>
          <p:nvPr>
            <a:wavAudioFile r:embed="rId1" name="die Kerze.wav"/>
          </p:nvPr>
        </p:nvPicPr>
        <p:blipFill>
          <a:blip r:embed="rId5"/>
          <a:stretch>
            <a:fillRect/>
          </a:stretch>
        </p:blipFill>
        <p:spPr>
          <a:xfrm>
            <a:off x="12954048" y="1500174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9" name="Рисунок 18" descr="bekoomen Geschen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20" name="Рисунок 19" descr="Oster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21" name="Рисунок 20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4" name="Рисунок 23" descr="cand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7" name="Рисунок 26" descr="chur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8" name="Рисунок 27" descr="presents in sho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boy-brush-tee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as Ostern.wav">
            <a:hlinkClick r:id="" action="ppaction://media"/>
          </p:cNvPr>
          <p:cNvPicPr>
            <a:picLocks noRot="1" noChangeAspect="1"/>
          </p:cNvPicPr>
          <p:nvPr>
            <a:wavAudioFile r:embed="rId1" name="das Ostern.wav"/>
          </p:nvPr>
        </p:nvPicPr>
        <p:blipFill>
          <a:blip r:embed="rId5"/>
          <a:stretch>
            <a:fillRect/>
          </a:stretch>
        </p:blipFill>
        <p:spPr>
          <a:xfrm>
            <a:off x="12882610" y="2214554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9" name="Рисунок 18" descr="bekoomen Geschen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20" name="Рисунок 19" descr="Oster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21" name="Рисунок 20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4" name="Рисунок 23" descr="cand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7" name="Рисунок 26" descr="chur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8" name="Рисунок 27" descr="presents in sho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boy-brush-tee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ie Kirche.wav">
            <a:hlinkClick r:id="" action="ppaction://media"/>
          </p:cNvPr>
          <p:cNvPicPr>
            <a:picLocks noRot="1" noChangeAspect="1"/>
          </p:cNvPicPr>
          <p:nvPr>
            <a:wavAudioFile r:embed="rId1" name="die Kirche.wav"/>
          </p:nvPr>
        </p:nvPicPr>
        <p:blipFill>
          <a:blip r:embed="rId5"/>
          <a:stretch>
            <a:fillRect/>
          </a:stretch>
        </p:blipFill>
        <p:spPr>
          <a:xfrm>
            <a:off x="12811172" y="1571612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9" name="Рисунок 18" descr="bekoomen Geschen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20" name="Рисунок 19" descr="Oster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21" name="Рисунок 20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4" name="Рисунок 23" descr="cand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7" name="Рисунок 26" descr="chur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8" name="Рисунок 27" descr="presents in sho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boy-brush-tee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chmücken den Tannenbaum.wav">
            <a:hlinkClick r:id="" action="ppaction://media"/>
          </p:cNvPr>
          <p:cNvPicPr>
            <a:picLocks noRot="1" noChangeAspect="1"/>
          </p:cNvPicPr>
          <p:nvPr>
            <a:wavAudioFile r:embed="rId1" name="schmücken den Tannenbaum.wav"/>
          </p:nvPr>
        </p:nvPicPr>
        <p:blipFill>
          <a:blip r:embed="rId5"/>
          <a:stretch>
            <a:fillRect/>
          </a:stretch>
        </p:blipFill>
        <p:spPr>
          <a:xfrm>
            <a:off x="12811172" y="2214554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9" name="Рисунок 18" descr="bekoomen Geschen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20" name="Рисунок 19" descr="Oster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21" name="Рисунок 20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4" name="Рисунок 23" descr="cand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7" name="Рисунок 26" descr="chur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8" name="Рисунок 27" descr="presents in sho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boy-brush-tee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 der Nacht.wav">
            <a:hlinkClick r:id="" action="ppaction://media"/>
          </p:cNvPr>
          <p:cNvPicPr>
            <a:picLocks noRot="1" noChangeAspect="1"/>
          </p:cNvPicPr>
          <p:nvPr>
            <a:wavAudioFile r:embed="rId1" name="in der Nacht.wav"/>
          </p:nvPr>
        </p:nvPicPr>
        <p:blipFill>
          <a:blip r:embed="rId5"/>
          <a:stretch>
            <a:fillRect/>
          </a:stretch>
        </p:blipFill>
        <p:spPr>
          <a:xfrm>
            <a:off x="12739734" y="2357430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9" name="Рисунок 18" descr="bekoomen Geschen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20" name="Рисунок 19" descr="Oster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21" name="Рисунок 20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4" name="Рисунок 23" descr="cand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7" name="Рисунок 26" descr="chur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8" name="Рисунок 27" descr="presents in sho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boy-brush-tee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571480"/>
            <a:ext cx="59531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Geburtstag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167438" y="285728"/>
            <a:ext cx="6024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gratulieren</a:t>
            </a:r>
          </a:p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zum Geburtstag</a:t>
            </a:r>
          </a:p>
        </p:txBody>
      </p:sp>
      <p:pic>
        <p:nvPicPr>
          <p:cNvPr id="22" name="Рисунок 21" descr="geburtsta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54" y="1643050"/>
            <a:ext cx="4051760" cy="4500570"/>
          </a:xfrm>
          <a:prstGeom prst="rect">
            <a:avLst/>
          </a:prstGeom>
        </p:spPr>
      </p:pic>
      <p:pic>
        <p:nvPicPr>
          <p:cNvPr id="23" name="Рисунок 22" descr="gratulire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562" y="2214554"/>
            <a:ext cx="5715040" cy="3888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Geburts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ratulieren zum Geburts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tellen die Schuhe vor die Tür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2882610" y="2357430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9" name="Рисунок 18" descr="bekoomen Geschen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20" name="Рисунок 19" descr="Oster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21" name="Рисунок 20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4" name="Рисунок 23" descr="cand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7" name="Рисунок 26" descr="chur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8" name="Рисунок 27" descr="presents in sho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boy-brush-tee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er Osterhase.wav">
            <a:hlinkClick r:id="" action="ppaction://media"/>
          </p:cNvPr>
          <p:cNvPicPr>
            <a:picLocks noRot="1" noChangeAspect="1"/>
          </p:cNvPicPr>
          <p:nvPr>
            <a:wavAudioFile r:embed="rId1" name="der Osterhase.wav"/>
          </p:nvPr>
        </p:nvPicPr>
        <p:blipFill>
          <a:blip r:embed="rId5"/>
          <a:stretch>
            <a:fillRect/>
          </a:stretch>
        </p:blipFill>
        <p:spPr>
          <a:xfrm>
            <a:off x="12811172" y="1857364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9" name="Рисунок 18" descr="bekoomen Geschen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20" name="Рисунок 19" descr="Oster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21" name="Рисунок 20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4" name="Рисунок 23" descr="cand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7" name="Рисунок 26" descr="chur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8" name="Рисунок 27" descr="presents in sho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boy-brush-tee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4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m Morgen.wav">
            <a:hlinkClick r:id="" action="ppaction://media"/>
          </p:cNvPr>
          <p:cNvPicPr>
            <a:picLocks noRot="1" noChangeAspect="1"/>
          </p:cNvPicPr>
          <p:nvPr>
            <a:wavAudioFile r:embed="rId1" name="am Morgen.wav"/>
          </p:nvPr>
        </p:nvPicPr>
        <p:blipFill>
          <a:blip r:embed="rId5"/>
          <a:stretch>
            <a:fillRect/>
          </a:stretch>
        </p:blipFill>
        <p:spPr>
          <a:xfrm>
            <a:off x="12882610" y="2143116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9" name="Рисунок 18" descr="bekoomen Geschenk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20" name="Рисунок 19" descr="Oster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21" name="Рисунок 20" descr="Easter-Bunn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4" name="Рисунок 23" descr="candl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7" name="Рисунок 26" descr="chur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8" name="Рисунок 27" descr="presents in shoe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Рисунок 30" descr="boy-brush-teeth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7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0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0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2358172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96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Что пропало?</a:t>
            </a:r>
            <a:endParaRPr lang="en-US" altLang="ru-RU" sz="96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Штриховая стрелка вправо 2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r Lieblingsfeiertag.wav">
            <a:hlinkClick r:id="" action="ppaction://media"/>
          </p:cNvPr>
          <p:cNvPicPr>
            <a:picLocks noRot="1" noChangeAspect="1"/>
          </p:cNvPicPr>
          <p:nvPr>
            <a:wavAudioFile r:embed="rId1" name="der Lieblingsfeiertag.wav"/>
          </p:nvPr>
        </p:nvPicPr>
        <p:blipFill>
          <a:blip r:embed="rId3"/>
          <a:stretch>
            <a:fillRect/>
          </a:stretch>
        </p:blipFill>
        <p:spPr>
          <a:xfrm>
            <a:off x="13096924" y="1857364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sharik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as Neujahr.wav">
            <a:hlinkClick r:id="" action="ppaction://media"/>
          </p:cNvPr>
          <p:cNvPicPr>
            <a:picLocks noRot="1" noChangeAspect="1"/>
          </p:cNvPicPr>
          <p:nvPr>
            <a:wavAudioFile r:embed="rId1" name="das Neujahr.wav"/>
          </p:nvPr>
        </p:nvPicPr>
        <p:blipFill>
          <a:blip r:embed="rId3"/>
          <a:stretch>
            <a:fillRect/>
          </a:stretch>
        </p:blipFill>
        <p:spPr>
          <a:xfrm>
            <a:off x="12811172" y="2000240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decora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167438" y="4500570"/>
            <a:ext cx="6024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feiern</a:t>
            </a:r>
          </a:p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mit den Freunden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4357694"/>
            <a:ext cx="6024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Lieblingsfeiertag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1" name="Рисунок 10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81950" y="357166"/>
            <a:ext cx="3837002" cy="3714776"/>
          </a:xfrm>
          <a:prstGeom prst="rect">
            <a:avLst/>
          </a:prstGeom>
        </p:spPr>
      </p:pic>
      <p:sp>
        <p:nvSpPr>
          <p:cNvPr id="3074" name="AutoShape 2" descr="https://www.tspu.edu.ru/images/history_news/kartinki/sharik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sharik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88" y="285728"/>
            <a:ext cx="4863926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Lieblingsfeier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iern mit den Freu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tulieren zum Geburtstag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2954048" y="2928934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gratulire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eihnachten.wav">
            <a:hlinkClick r:id="" action="ppaction://media"/>
          </p:cNvPr>
          <p:cNvPicPr>
            <a:picLocks noRot="1" noChangeAspect="1"/>
          </p:cNvPicPr>
          <p:nvPr>
            <a:wavAudioFile r:embed="rId1" name="Weihnachten.wav"/>
          </p:nvPr>
        </p:nvPicPr>
        <p:blipFill>
          <a:blip r:embed="rId3"/>
          <a:stretch>
            <a:fillRect/>
          </a:stretch>
        </p:blipFill>
        <p:spPr>
          <a:xfrm>
            <a:off x="12954048" y="1857364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eiern mit den Freunden.wav">
            <a:hlinkClick r:id="" action="ppaction://media"/>
          </p:cNvPr>
          <p:cNvPicPr>
            <a:picLocks noRot="1" noChangeAspect="1"/>
          </p:cNvPicPr>
          <p:nvPr>
            <a:wavAudioFile r:embed="rId1" name="feiern mit den Freunden.wav"/>
          </p:nvPr>
        </p:nvPicPr>
        <p:blipFill>
          <a:blip r:embed="rId3"/>
          <a:stretch>
            <a:fillRect/>
          </a:stretch>
        </p:blipFill>
        <p:spPr>
          <a:xfrm>
            <a:off x="13096924" y="2500306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6167438" y="571480"/>
            <a:ext cx="6024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feiern</a:t>
            </a:r>
          </a:p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mit den Freunden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785794"/>
            <a:ext cx="60245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Lieblingsfeiertag</a:t>
            </a:r>
            <a:endParaRPr lang="de-DE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1" name="Рисунок 10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0446" y="2643182"/>
            <a:ext cx="3837002" cy="3714776"/>
          </a:xfrm>
          <a:prstGeom prst="rect">
            <a:avLst/>
          </a:prstGeom>
        </p:spPr>
      </p:pic>
      <p:sp>
        <p:nvSpPr>
          <p:cNvPr id="3074" name="AutoShape 2" descr="https://www.tspu.edu.ru/images/history_news/kartinki/shariki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sharik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654" y="2643182"/>
            <a:ext cx="4863926" cy="4214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Lieblingsfeier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iern mit den Freun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r Tannenbaum.wav">
            <a:hlinkClick r:id="" action="ppaction://media"/>
          </p:cNvPr>
          <p:cNvPicPr>
            <a:picLocks noRot="1" noChangeAspect="1"/>
          </p:cNvPicPr>
          <p:nvPr>
            <a:wavAudioFile r:embed="rId1" name="der Tannenbaum.wav"/>
          </p:nvPr>
        </p:nvPicPr>
        <p:blipFill>
          <a:blip r:embed="rId3"/>
          <a:stretch>
            <a:fillRect/>
          </a:stretch>
        </p:blipFill>
        <p:spPr>
          <a:xfrm>
            <a:off x="13025486" y="1428736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r Geburtstag.wav">
            <a:hlinkClick r:id="" action="ppaction://media"/>
          </p:cNvPr>
          <p:cNvPicPr>
            <a:picLocks noRot="1" noChangeAspect="1"/>
          </p:cNvPicPr>
          <p:nvPr>
            <a:wavAudioFile r:embed="rId1" name="der Geburtstag.wav"/>
          </p:nvPr>
        </p:nvPicPr>
        <p:blipFill>
          <a:blip r:embed="rId3"/>
          <a:stretch>
            <a:fillRect/>
          </a:stretch>
        </p:blipFill>
        <p:spPr>
          <a:xfrm>
            <a:off x="13096924" y="2285992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geburtsta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16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Рисунок 11" descr="geburtsta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522" y="1000108"/>
            <a:ext cx="2008554" cy="2231040"/>
          </a:xfrm>
          <a:prstGeom prst="rect">
            <a:avLst/>
          </a:prstGeom>
        </p:spPr>
      </p:pic>
      <p:pic>
        <p:nvPicPr>
          <p:cNvPr id="13" name="Рисунок 12" descr="gratulir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76" y="1071546"/>
            <a:ext cx="3255066" cy="2214578"/>
          </a:xfrm>
          <a:prstGeom prst="rect">
            <a:avLst/>
          </a:prstGeom>
        </p:spPr>
      </p:pic>
      <p:pic>
        <p:nvPicPr>
          <p:cNvPr id="14" name="Рисунок 13" descr="favorite holida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82082" y="928670"/>
            <a:ext cx="2479680" cy="2400691"/>
          </a:xfrm>
          <a:prstGeom prst="rect">
            <a:avLst/>
          </a:prstGeom>
        </p:spPr>
      </p:pic>
      <p:pic>
        <p:nvPicPr>
          <p:cNvPr id="15" name="Рисунок 14" descr="shari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7438" y="1071546"/>
            <a:ext cx="2720517" cy="2357454"/>
          </a:xfrm>
          <a:prstGeom prst="rect">
            <a:avLst/>
          </a:prstGeom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09852" y="4071942"/>
            <a:ext cx="3157521" cy="210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Рисунок 24" descr="decorat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24628" y="3929066"/>
            <a:ext cx="2262550" cy="2288707"/>
          </a:xfrm>
          <a:prstGeom prst="rect">
            <a:avLst/>
          </a:prstGeom>
        </p:spPr>
      </p:pic>
      <p:pic>
        <p:nvPicPr>
          <p:cNvPr id="26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3586" y="3929066"/>
            <a:ext cx="1514448" cy="2182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tellen die Schuhe vor die Tür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2811172" y="2000240"/>
            <a:ext cx="304800" cy="304800"/>
          </a:xfrm>
          <a:prstGeom prst="rect">
            <a:avLst/>
          </a:prstGeom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60" y="3929066"/>
            <a:ext cx="1891113" cy="2009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decora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66844" y="3429000"/>
            <a:ext cx="2615658" cy="2645897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381092" y="6027003"/>
            <a:ext cx="3952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Neujahr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167570" y="2786058"/>
            <a:ext cx="4286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Weihnachten</a:t>
            </a: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6977026" y="6027003"/>
            <a:ext cx="5214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Tannenbaum</a:t>
            </a:r>
          </a:p>
        </p:txBody>
      </p:sp>
      <p:pic>
        <p:nvPicPr>
          <p:cNvPr id="31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6330" y="3500438"/>
            <a:ext cx="1800200" cy="2594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595274" y="2714620"/>
            <a:ext cx="47863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Nikolaustag</a:t>
            </a:r>
          </a:p>
        </p:txBody>
      </p:sp>
      <p:pic>
        <p:nvPicPr>
          <p:cNvPr id="1030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09720" y="285728"/>
            <a:ext cx="2227239" cy="236681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10380" y="0"/>
            <a:ext cx="4229091" cy="281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Nikolaus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ihnach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 Neujah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Tannenba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30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as Ostern.wav">
            <a:hlinkClick r:id="" action="ppaction://media"/>
          </p:cNvPr>
          <p:cNvPicPr>
            <a:picLocks noRot="1" noChangeAspect="1"/>
          </p:cNvPicPr>
          <p:nvPr>
            <a:wavAudioFile r:embed="rId1" name="das Ostern.wav"/>
          </p:nvPr>
        </p:nvPicPr>
        <p:blipFill>
          <a:blip r:embed="rId3"/>
          <a:stretch>
            <a:fillRect/>
          </a:stretch>
        </p:blipFill>
        <p:spPr>
          <a:xfrm>
            <a:off x="12882610" y="1857364"/>
            <a:ext cx="304800" cy="304800"/>
          </a:xfrm>
          <a:prstGeom prst="rect">
            <a:avLst/>
          </a:prstGeom>
        </p:spPr>
      </p:pic>
      <p:pic>
        <p:nvPicPr>
          <p:cNvPr id="18" name="Рисунок 17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ie Kirche.wav">
            <a:hlinkClick r:id="" action="ppaction://media"/>
          </p:cNvPr>
          <p:cNvPicPr>
            <a:picLocks noRot="1" noChangeAspect="1"/>
          </p:cNvPicPr>
          <p:nvPr>
            <a:wavAudioFile r:embed="rId1" name="die Kirche.wav"/>
          </p:nvPr>
        </p:nvPicPr>
        <p:blipFill>
          <a:blip r:embed="rId3"/>
          <a:stretch>
            <a:fillRect/>
          </a:stretch>
        </p:blipFill>
        <p:spPr>
          <a:xfrm>
            <a:off x="12811172" y="1857364"/>
            <a:ext cx="304800" cy="304800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9" name="Рисунок 18" descr="churc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ekommen Geschenke.wav">
            <a:hlinkClick r:id="" action="ppaction://media"/>
          </p:cNvPr>
          <p:cNvPicPr>
            <a:picLocks noRot="1" noChangeAspect="1"/>
          </p:cNvPicPr>
          <p:nvPr>
            <a:wavAudioFile r:embed="rId1" name="bekommen Geschenke.wav"/>
          </p:nvPr>
        </p:nvPicPr>
        <p:blipFill>
          <a:blip r:embed="rId3"/>
          <a:stretch>
            <a:fillRect/>
          </a:stretch>
        </p:blipFill>
        <p:spPr>
          <a:xfrm>
            <a:off x="12882610" y="2428868"/>
            <a:ext cx="304800" cy="304800"/>
          </a:xfrm>
          <a:prstGeom prst="rect">
            <a:avLst/>
          </a:prstGeom>
        </p:spPr>
      </p:pic>
      <p:pic>
        <p:nvPicPr>
          <p:cNvPr id="18" name="Рисунок 17" descr="bekoomen Geschenk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tellen die Schuhe vor die Tür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2811172" y="2000240"/>
            <a:ext cx="304800" cy="304800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9" name="Рисунок 18" descr="presents in sho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decora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66844" y="4212103"/>
            <a:ext cx="2615658" cy="2645897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238216" y="3357562"/>
            <a:ext cx="39528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Neujahr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167570" y="0"/>
            <a:ext cx="4286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Weihnachten</a:t>
            </a:r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6977026" y="3500438"/>
            <a:ext cx="52149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Tannenbaum</a:t>
            </a:r>
          </a:p>
        </p:txBody>
      </p:sp>
      <p:pic>
        <p:nvPicPr>
          <p:cNvPr id="31" name="Picture 4" descr="C:\Все\наборы\новый год супер клипарт\0_e5b2c_e63950d9_XL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16" y="4263115"/>
            <a:ext cx="1800200" cy="2594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738150" y="0"/>
            <a:ext cx="47863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Nikolaustag</a:t>
            </a:r>
          </a:p>
        </p:txBody>
      </p:sp>
      <p:pic>
        <p:nvPicPr>
          <p:cNvPr id="1030" name="Picture 6" descr="https://cdn130.picsart.com/28170781401321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1224" y="857232"/>
            <a:ext cx="2227239" cy="2366812"/>
          </a:xfrm>
          <a:prstGeom prst="rect">
            <a:avLst/>
          </a:prstGeom>
          <a:noFill/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4694" y="642918"/>
            <a:ext cx="4229091" cy="281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Nikolaust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ihnacht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 Neujah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Tannenba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30" grpId="0"/>
      <p:bldP spid="2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chmücken den Tannenbaum.wav">
            <a:hlinkClick r:id="" action="ppaction://media"/>
          </p:cNvPr>
          <p:cNvPicPr>
            <a:picLocks noRot="1" noChangeAspect="1"/>
          </p:cNvPicPr>
          <p:nvPr>
            <a:wavAudioFile r:embed="rId1" name="schmücken den Tannenbaum.wav"/>
          </p:nvPr>
        </p:nvPicPr>
        <p:blipFill>
          <a:blip r:embed="rId3"/>
          <a:stretch>
            <a:fillRect/>
          </a:stretch>
        </p:blipFill>
        <p:spPr>
          <a:xfrm>
            <a:off x="12811172" y="2071678"/>
            <a:ext cx="304800" cy="304800"/>
          </a:xfrm>
          <a:prstGeom prst="rect">
            <a:avLst/>
          </a:prstGeom>
        </p:spPr>
      </p:pic>
      <p:pic>
        <p:nvPicPr>
          <p:cNvPr id="18" name="Рисунок 17" descr="decorate0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ie Kerze.wav">
            <a:hlinkClick r:id="" action="ppaction://media"/>
          </p:cNvPr>
          <p:cNvPicPr>
            <a:picLocks noRot="1" noChangeAspect="1"/>
          </p:cNvPicPr>
          <p:nvPr>
            <a:wavAudioFile r:embed="rId1" name="die Kerze.wav"/>
          </p:nvPr>
        </p:nvPicPr>
        <p:blipFill>
          <a:blip r:embed="rId3"/>
          <a:stretch>
            <a:fillRect/>
          </a:stretch>
        </p:blipFill>
        <p:spPr>
          <a:xfrm>
            <a:off x="12811172" y="2071678"/>
            <a:ext cx="304800" cy="304800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9" name="Рисунок 18" descr="cand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der Osterhase.wav">
            <a:hlinkClick r:id="" action="ppaction://media"/>
          </p:cNvPr>
          <p:cNvPicPr>
            <a:picLocks noRot="1" noChangeAspect="1"/>
          </p:cNvPicPr>
          <p:nvPr>
            <a:wavAudioFile r:embed="rId1" name="der Osterhase.wav"/>
          </p:nvPr>
        </p:nvPicPr>
        <p:blipFill>
          <a:blip r:embed="rId3"/>
          <a:stretch>
            <a:fillRect/>
          </a:stretch>
        </p:blipFill>
        <p:spPr>
          <a:xfrm>
            <a:off x="12882610" y="1500174"/>
            <a:ext cx="304800" cy="304800"/>
          </a:xfrm>
          <a:prstGeom prst="rect">
            <a:avLst/>
          </a:prstGeom>
        </p:spPr>
      </p:pic>
      <p:pic>
        <p:nvPicPr>
          <p:cNvPr id="18" name="Рисунок 17" descr="Easter-Bunn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023992" y="5842337"/>
            <a:ext cx="61680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am Morgen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5842337"/>
            <a:ext cx="56639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 der Nacht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1887216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stellen die Schuhe vor die Tür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6844" y="3000371"/>
            <a:ext cx="3214710" cy="275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Группа 8"/>
          <p:cNvGrpSpPr/>
          <p:nvPr/>
        </p:nvGrpSpPr>
        <p:grpSpPr>
          <a:xfrm>
            <a:off x="6240016" y="3284984"/>
            <a:ext cx="5484506" cy="2520280"/>
            <a:chOff x="6240016" y="3284984"/>
            <a:chExt cx="5484506" cy="25202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336360" y="3356992"/>
              <a:ext cx="238816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Рисунок 7" descr="boy-brush-teeth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0016" y="3284984"/>
              <a:ext cx="2903529" cy="2520280"/>
            </a:xfrm>
            <a:prstGeom prst="rect">
              <a:avLst/>
            </a:prstGeom>
          </p:spPr>
        </p:pic>
      </p:grpSp>
      <p:pic>
        <p:nvPicPr>
          <p:cNvPr id="16" name="Рисунок 15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95868" y="0"/>
            <a:ext cx="1963613" cy="1999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ellen die Schuhe vor die Tü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 der N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Mor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n der Nacht.wav">
            <a:hlinkClick r:id="" action="ppaction://media"/>
          </p:cNvPr>
          <p:cNvPicPr>
            <a:picLocks noRot="1" noChangeAspect="1"/>
          </p:cNvPicPr>
          <p:nvPr>
            <a:wavAudioFile r:embed="rId1" name="in der Nacht.wav"/>
          </p:nvPr>
        </p:nvPicPr>
        <p:blipFill>
          <a:blip r:embed="rId3"/>
          <a:stretch>
            <a:fillRect/>
          </a:stretch>
        </p:blipFill>
        <p:spPr>
          <a:xfrm>
            <a:off x="12739734" y="2143116"/>
            <a:ext cx="304800" cy="304800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Рисунок 29" descr="boy-brush-teeth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ecorate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960" y="714356"/>
            <a:ext cx="2617013" cy="2500330"/>
          </a:xfrm>
          <a:prstGeom prst="rect">
            <a:avLst/>
          </a:prstGeom>
        </p:spPr>
      </p:pic>
      <p:pic>
        <p:nvPicPr>
          <p:cNvPr id="12" name="Рисунок 11" descr="bekoomen Geschen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1356" y="857232"/>
            <a:ext cx="2224354" cy="2374311"/>
          </a:xfrm>
          <a:prstGeom prst="rect">
            <a:avLst/>
          </a:prstGeom>
        </p:spPr>
      </p:pic>
      <p:pic>
        <p:nvPicPr>
          <p:cNvPr id="13" name="Рисунок 12" descr="Oster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4562" y="857232"/>
            <a:ext cx="2758221" cy="2357454"/>
          </a:xfrm>
          <a:prstGeom prst="rect">
            <a:avLst/>
          </a:prstGeom>
        </p:spPr>
      </p:pic>
      <p:pic>
        <p:nvPicPr>
          <p:cNvPr id="14" name="Рисунок 13" descr="Easter-Bunn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53520" y="928670"/>
            <a:ext cx="2551993" cy="2318652"/>
          </a:xfrm>
          <a:prstGeom prst="rect">
            <a:avLst/>
          </a:prstGeom>
        </p:spPr>
      </p:pic>
      <p:sp>
        <p:nvSpPr>
          <p:cNvPr id="15" name="Штриховая стрелка вправо 14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6" name="Рисунок 15" descr="cand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960" y="3857628"/>
            <a:ext cx="1357322" cy="2275810"/>
          </a:xfrm>
          <a:prstGeom prst="rect">
            <a:avLst/>
          </a:prstGeom>
        </p:spPr>
      </p:pic>
      <p:pic>
        <p:nvPicPr>
          <p:cNvPr id="23" name="Рисунок 22" descr="chur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2596" y="3929066"/>
            <a:ext cx="2857520" cy="2341579"/>
          </a:xfrm>
          <a:prstGeom prst="rect">
            <a:avLst/>
          </a:prstGeom>
        </p:spPr>
      </p:pic>
      <p:pic>
        <p:nvPicPr>
          <p:cNvPr id="25" name="Рисунок 24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2992" y="4071942"/>
            <a:ext cx="2104794" cy="214314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0446" y="4286256"/>
            <a:ext cx="2085215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m Morgen.wav">
            <a:hlinkClick r:id="" action="ppaction://media"/>
          </p:cNvPr>
          <p:cNvPicPr>
            <a:picLocks noRot="1" noChangeAspect="1"/>
          </p:cNvPicPr>
          <p:nvPr>
            <a:wavAudioFile r:embed="rId1" name="am Morgen.wav"/>
          </p:nvPr>
        </p:nvPicPr>
        <p:blipFill>
          <a:blip r:embed="rId3"/>
          <a:stretch>
            <a:fillRect/>
          </a:stretch>
        </p:blipFill>
        <p:spPr>
          <a:xfrm>
            <a:off x="12739734" y="1785926"/>
            <a:ext cx="304800" cy="304800"/>
          </a:xfrm>
          <a:prstGeom prst="rect">
            <a:avLst/>
          </a:prstGeom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9" name="Рисунок 18" descr="boy-brush-teet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25024" y="4214818"/>
            <a:ext cx="2327420" cy="202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6023992" y="2928934"/>
            <a:ext cx="61680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am Morgen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0" y="2857496"/>
            <a:ext cx="56639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in der Nacht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0" y="0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stellen die Schuhe vor die Tür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5406" y="3921101"/>
            <a:ext cx="3429024" cy="293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8"/>
          <p:cNvGrpSpPr/>
          <p:nvPr/>
        </p:nvGrpSpPr>
        <p:grpSpPr>
          <a:xfrm>
            <a:off x="6310314" y="4337720"/>
            <a:ext cx="5484506" cy="2520280"/>
            <a:chOff x="6240016" y="3284984"/>
            <a:chExt cx="5484506" cy="25202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336360" y="3356992"/>
              <a:ext cx="238816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Рисунок 7" descr="boy-brush-teeth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0016" y="3284984"/>
              <a:ext cx="2903529" cy="2520280"/>
            </a:xfrm>
            <a:prstGeom prst="rect">
              <a:avLst/>
            </a:prstGeom>
          </p:spPr>
        </p:pic>
      </p:grpSp>
      <p:pic>
        <p:nvPicPr>
          <p:cNvPr id="16" name="Рисунок 15" descr="presents in sho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24430" y="857232"/>
            <a:ext cx="1963613" cy="1999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ellen die Schuhe vor die Tü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 der N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 Mor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23427d8a725826adad8c81745327cd03b527b30"/>
  <p:tag name="ISPRING_RESOURCE_PATHS_HASH_PRESENTER" val="1c4ebad2b043995450a08b6e4e166ae1454a9f5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4377</TotalTime>
  <Words>102</Words>
  <Application>Microsoft Office PowerPoint</Application>
  <PresentationFormat>Произвольный</PresentationFormat>
  <Paragraphs>45</Paragraphs>
  <Slides>84</Slides>
  <Notes>0</Notes>
  <HiddenSlides>0</HiddenSlides>
  <MMClips>35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8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Admin</cp:lastModifiedBy>
  <cp:revision>733</cp:revision>
  <dcterms:created xsi:type="dcterms:W3CDTF">2015-08-14T11:00:15Z</dcterms:created>
  <dcterms:modified xsi:type="dcterms:W3CDTF">2022-06-01T18:16:57Z</dcterms:modified>
</cp:coreProperties>
</file>