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8" r:id="rId3"/>
    <p:sldId id="290" r:id="rId4"/>
    <p:sldId id="296" r:id="rId5"/>
    <p:sldId id="298" r:id="rId6"/>
    <p:sldId id="291" r:id="rId7"/>
    <p:sldId id="297" r:id="rId8"/>
    <p:sldId id="299" r:id="rId9"/>
    <p:sldId id="292" r:id="rId10"/>
    <p:sldId id="293" r:id="rId11"/>
    <p:sldId id="300" r:id="rId12"/>
    <p:sldId id="301" r:id="rId13"/>
    <p:sldId id="302" r:id="rId14"/>
    <p:sldId id="303" r:id="rId15"/>
    <p:sldId id="294" r:id="rId16"/>
    <p:sldId id="295" r:id="rId17"/>
    <p:sldId id="304" r:id="rId18"/>
    <p:sldId id="305" r:id="rId19"/>
    <p:sldId id="306" r:id="rId20"/>
    <p:sldId id="307" r:id="rId21"/>
    <p:sldId id="308" r:id="rId22"/>
    <p:sldId id="309" r:id="rId23"/>
    <p:sldId id="311" r:id="rId24"/>
    <p:sldId id="312" r:id="rId25"/>
    <p:sldId id="314" r:id="rId26"/>
    <p:sldId id="329" r:id="rId27"/>
    <p:sldId id="330" r:id="rId28"/>
    <p:sldId id="322" r:id="rId29"/>
    <p:sldId id="323" r:id="rId30"/>
    <p:sldId id="324" r:id="rId31"/>
    <p:sldId id="325" r:id="rId32"/>
    <p:sldId id="326" r:id="rId33"/>
    <p:sldId id="327" r:id="rId34"/>
    <p:sldId id="328" r:id="rId35"/>
    <p:sldId id="331" r:id="rId36"/>
    <p:sldId id="332" r:id="rId37"/>
    <p:sldId id="333" r:id="rId38"/>
    <p:sldId id="337" r:id="rId39"/>
    <p:sldId id="334" r:id="rId40"/>
    <p:sldId id="335" r:id="rId41"/>
    <p:sldId id="336" r:id="rId42"/>
  </p:sldIdLst>
  <p:sldSz cx="12192000" cy="6858000"/>
  <p:notesSz cx="6858000" cy="9144000"/>
  <p:custDataLst>
    <p:tags r:id="rId44"/>
  </p:custDataLst>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006600"/>
    <a:srgbClr val="3333CC"/>
    <a:srgbClr val="CC00CC"/>
    <a:srgbClr val="0000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4" autoAdjust="0"/>
    <p:restoredTop sz="94600" autoAdjust="0"/>
  </p:normalViewPr>
  <p:slideViewPr>
    <p:cSldViewPr>
      <p:cViewPr>
        <p:scale>
          <a:sx n="50" d="100"/>
          <a:sy n="50" d="100"/>
        </p:scale>
        <p:origin x="-834" y="-37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716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D12A077A-1F02-4FCF-9989-CE3C124AC7E0}" type="datetimeFigureOut">
              <a:rPr lang="ru-RU"/>
              <a:pPr>
                <a:defRPr/>
              </a:pPr>
              <a:t>13.05.2022</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7B03491-E24F-4C7B-9721-AC6221F4CFD4}"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8196"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CEB8DE-2C09-4521-863B-ED95746EBF16}" type="slidenum">
              <a:rPr lang="ru-RU" altLang="ru-RU">
                <a:latin typeface="Arial" panose="020B0604020202020204" pitchFamily="34" charset="0"/>
              </a:rPr>
              <a:pPr>
                <a:spcBef>
                  <a:spcPct val="0"/>
                </a:spcBef>
              </a:pPr>
              <a:t>1</a:t>
            </a:fld>
            <a:endParaRPr lang="ru-RU" altLang="ru-RU">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10</a:t>
            </a:fld>
            <a:endParaRPr lang="ru-RU" altLang="ru-RU">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11</a:t>
            </a:fld>
            <a:endParaRPr lang="ru-RU" altLang="ru-RU">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12</a:t>
            </a:fld>
            <a:endParaRPr lang="ru-RU" altLang="ru-RU">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13</a:t>
            </a:fld>
            <a:endParaRPr lang="ru-RU" altLang="ru-RU">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14</a:t>
            </a:fld>
            <a:endParaRPr lang="ru-RU" altLang="ru-RU">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15</a:t>
            </a:fld>
            <a:endParaRPr lang="ru-RU" altLang="ru-RU">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16</a:t>
            </a:fld>
            <a:endParaRPr lang="ru-RU" altLang="ru-RU">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17</a:t>
            </a:fld>
            <a:endParaRPr lang="ru-RU" altLang="ru-RU">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18</a:t>
            </a:fld>
            <a:endParaRPr lang="ru-RU" altLang="ru-RU">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19</a:t>
            </a:fld>
            <a:endParaRPr lang="ru-RU" altLang="ru-RU">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2</a:t>
            </a:fld>
            <a:endParaRPr lang="ru-RU" altLang="ru-RU">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20</a:t>
            </a:fld>
            <a:endParaRPr lang="ru-RU" altLang="ru-RU">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21</a:t>
            </a:fld>
            <a:endParaRPr lang="ru-RU" altLang="ru-RU">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22</a:t>
            </a:fld>
            <a:endParaRPr lang="ru-RU" altLang="ru-RU">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23</a:t>
            </a:fld>
            <a:endParaRPr lang="ru-RU" altLang="ru-RU">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24</a:t>
            </a:fld>
            <a:endParaRPr lang="ru-RU" altLang="ru-RU">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25</a:t>
            </a:fld>
            <a:endParaRPr lang="ru-RU" altLang="ru-RU">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26</a:t>
            </a:fld>
            <a:endParaRPr lang="ru-RU" altLang="ru-RU">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27</a:t>
            </a:fld>
            <a:endParaRPr lang="ru-RU" altLang="ru-RU">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28</a:t>
            </a:fld>
            <a:endParaRPr lang="ru-RU" altLang="ru-RU">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29</a:t>
            </a:fld>
            <a:endParaRPr lang="ru-RU" altLang="ru-RU">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3</a:t>
            </a:fld>
            <a:endParaRPr lang="ru-RU" altLang="ru-RU">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30</a:t>
            </a:fld>
            <a:endParaRPr lang="ru-RU" altLang="ru-RU">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31</a:t>
            </a:fld>
            <a:endParaRPr lang="ru-RU" altLang="ru-RU">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32</a:t>
            </a:fld>
            <a:endParaRPr lang="ru-RU" altLang="ru-RU">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33</a:t>
            </a:fld>
            <a:endParaRPr lang="ru-RU" altLang="ru-RU">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34</a:t>
            </a:fld>
            <a:endParaRPr lang="ru-RU" altLang="ru-RU">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35</a:t>
            </a:fld>
            <a:endParaRPr lang="ru-RU" altLang="ru-RU">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36</a:t>
            </a:fld>
            <a:endParaRPr lang="ru-RU" altLang="ru-RU">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37</a:t>
            </a:fld>
            <a:endParaRPr lang="ru-RU" altLang="ru-RU">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38</a:t>
            </a:fld>
            <a:endParaRPr lang="ru-RU" altLang="ru-RU">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39</a:t>
            </a:fld>
            <a:endParaRPr lang="ru-RU" altLang="ru-RU">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4</a:t>
            </a:fld>
            <a:endParaRPr lang="ru-RU" altLang="ru-RU">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40</a:t>
            </a:fld>
            <a:endParaRPr lang="ru-RU" altLang="ru-RU">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41</a:t>
            </a:fld>
            <a:endParaRPr lang="ru-RU" altLang="ru-RU">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5</a:t>
            </a:fld>
            <a:endParaRPr lang="ru-RU" altLang="ru-RU">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6</a:t>
            </a:fld>
            <a:endParaRPr lang="ru-RU" altLang="ru-RU">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7</a:t>
            </a:fld>
            <a:endParaRPr lang="ru-RU" altLang="ru-RU">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8</a:t>
            </a:fld>
            <a:endParaRPr lang="ru-RU" altLang="ru-RU">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6345C4-BDC3-495D-8387-5AC03BC46986}" type="slidenum">
              <a:rPr lang="ru-RU" altLang="ru-RU">
                <a:latin typeface="Arial" panose="020B0604020202020204" pitchFamily="34" charset="0"/>
              </a:rPr>
              <a:pPr>
                <a:spcBef>
                  <a:spcPct val="0"/>
                </a:spcBef>
              </a:pPr>
              <a:t>9</a:t>
            </a:fld>
            <a:endParaRPr lang="ru-RU" altLang="ru-RU">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E8965E5A-9393-4576-B81E-0BE738DAFE91}" type="datetimeFigureOut">
              <a:rPr lang="ru-RU"/>
              <a:pPr>
                <a:defRPr/>
              </a:pPr>
              <a:t>13.05.2022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ACFB583-8737-4B80-BB02-99731CAEC024}" type="slidenum">
              <a:rPr lang="ru-RU" altLang="ru-RU"/>
              <a:pPr>
                <a:defRPr/>
              </a:pPr>
              <a:t>‹#›</a:t>
            </a:fld>
            <a:endParaRPr lang="ru-RU" altLang="ru-RU"/>
          </a:p>
        </p:txBody>
      </p:sp>
    </p:spTree>
    <p:extLst>
      <p:ext uri="{BB962C8B-B14F-4D97-AF65-F5344CB8AC3E}">
        <p14:creationId xmlns="" xmlns:p14="http://schemas.microsoft.com/office/powerpoint/2010/main" val="3333689218"/>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60A3F05-2F4C-4E85-A967-1BF0F18B0A1E}" type="datetimeFigureOut">
              <a:rPr lang="ru-RU"/>
              <a:pPr>
                <a:defRPr/>
              </a:pPr>
              <a:t>13.05.2022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422401A-B68D-4FCF-A3F5-5D0419BEBD2B}" type="slidenum">
              <a:rPr lang="ru-RU" altLang="ru-RU"/>
              <a:pPr>
                <a:defRPr/>
              </a:pPr>
              <a:t>‹#›</a:t>
            </a:fld>
            <a:endParaRPr lang="ru-RU" altLang="ru-RU"/>
          </a:p>
        </p:txBody>
      </p:sp>
    </p:spTree>
    <p:extLst>
      <p:ext uri="{BB962C8B-B14F-4D97-AF65-F5344CB8AC3E}">
        <p14:creationId xmlns="" xmlns:p14="http://schemas.microsoft.com/office/powerpoint/2010/main" val="102411420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E70C5A4-DFE3-4909-8957-7FC4C1965F0F}" type="datetimeFigureOut">
              <a:rPr lang="ru-RU"/>
              <a:pPr>
                <a:defRPr/>
              </a:pPr>
              <a:t>13.05.2022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BA04945-84A3-44A9-BC0D-F2FE35AAD1C4}" type="slidenum">
              <a:rPr lang="ru-RU" altLang="ru-RU"/>
              <a:pPr>
                <a:defRPr/>
              </a:pPr>
              <a:t>‹#›</a:t>
            </a:fld>
            <a:endParaRPr lang="ru-RU" altLang="ru-RU"/>
          </a:p>
        </p:txBody>
      </p:sp>
    </p:spTree>
    <p:extLst>
      <p:ext uri="{BB962C8B-B14F-4D97-AF65-F5344CB8AC3E}">
        <p14:creationId xmlns="" xmlns:p14="http://schemas.microsoft.com/office/powerpoint/2010/main" val="175696673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D0C9817-5986-4C5E-ADB3-9CF3B8FA7324}" type="datetimeFigureOut">
              <a:rPr lang="ru-RU"/>
              <a:pPr>
                <a:defRPr/>
              </a:pPr>
              <a:t>13.05.2022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A5C7DEC-70A8-4DE3-83D8-1DFE85D2E073}" type="slidenum">
              <a:rPr lang="ru-RU" altLang="ru-RU"/>
              <a:pPr>
                <a:defRPr/>
              </a:pPr>
              <a:t>‹#›</a:t>
            </a:fld>
            <a:endParaRPr lang="ru-RU" altLang="ru-RU"/>
          </a:p>
        </p:txBody>
      </p:sp>
    </p:spTree>
    <p:extLst>
      <p:ext uri="{BB962C8B-B14F-4D97-AF65-F5344CB8AC3E}">
        <p14:creationId xmlns="" xmlns:p14="http://schemas.microsoft.com/office/powerpoint/2010/main" val="368100170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0CC93B92-88BC-40B7-A0EB-3B202C1E9CF4}" type="datetimeFigureOut">
              <a:rPr lang="ru-RU"/>
              <a:pPr>
                <a:defRPr/>
              </a:pPr>
              <a:t>13.05.2022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C8676EE-C9C4-4B2B-B25B-7E106E2E0AF9}" type="slidenum">
              <a:rPr lang="ru-RU" altLang="ru-RU"/>
              <a:pPr>
                <a:defRPr/>
              </a:pPr>
              <a:t>‹#›</a:t>
            </a:fld>
            <a:endParaRPr lang="ru-RU" altLang="ru-RU"/>
          </a:p>
        </p:txBody>
      </p:sp>
    </p:spTree>
    <p:extLst>
      <p:ext uri="{BB962C8B-B14F-4D97-AF65-F5344CB8AC3E}">
        <p14:creationId xmlns="" xmlns:p14="http://schemas.microsoft.com/office/powerpoint/2010/main" val="284787428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96860052-61D2-401E-818C-9E4109B427D0}" type="datetimeFigureOut">
              <a:rPr lang="ru-RU"/>
              <a:pPr>
                <a:defRPr/>
              </a:pPr>
              <a:t>13.05.2022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9E42635-E0E4-484A-B211-B1A793C692F8}" type="slidenum">
              <a:rPr lang="ru-RU" altLang="ru-RU"/>
              <a:pPr>
                <a:defRPr/>
              </a:pPr>
              <a:t>‹#›</a:t>
            </a:fld>
            <a:endParaRPr lang="ru-RU" altLang="ru-RU"/>
          </a:p>
        </p:txBody>
      </p:sp>
    </p:spTree>
    <p:extLst>
      <p:ext uri="{BB962C8B-B14F-4D97-AF65-F5344CB8AC3E}">
        <p14:creationId xmlns="" xmlns:p14="http://schemas.microsoft.com/office/powerpoint/2010/main" val="366032545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73A4E0A-BD6A-4ECB-8EDB-1C0C8603DB92}" type="datetimeFigureOut">
              <a:rPr lang="ru-RU"/>
              <a:pPr>
                <a:defRPr/>
              </a:pPr>
              <a:t>13.05.2022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F3D64C28-5156-4FB4-AF9D-109B56E7FDE6}" type="slidenum">
              <a:rPr lang="ru-RU" altLang="ru-RU"/>
              <a:pPr>
                <a:defRPr/>
              </a:pPr>
              <a:t>‹#›</a:t>
            </a:fld>
            <a:endParaRPr lang="ru-RU" altLang="ru-RU"/>
          </a:p>
        </p:txBody>
      </p:sp>
    </p:spTree>
    <p:extLst>
      <p:ext uri="{BB962C8B-B14F-4D97-AF65-F5344CB8AC3E}">
        <p14:creationId xmlns="" xmlns:p14="http://schemas.microsoft.com/office/powerpoint/2010/main" val="1245001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F226AE6D-8147-48FC-8E93-35A322A4279F}" type="datetimeFigureOut">
              <a:rPr lang="ru-RU"/>
              <a:pPr>
                <a:defRPr/>
              </a:pPr>
              <a:t>13.05.2022</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C79C4D18-6328-4211-A2B8-E52A3398AECD}" type="slidenum">
              <a:rPr lang="ru-RU" altLang="ru-RU"/>
              <a:pPr>
                <a:defRPr/>
              </a:pPr>
              <a:t>‹#›</a:t>
            </a:fld>
            <a:endParaRPr lang="ru-RU" altLang="ru-RU"/>
          </a:p>
        </p:txBody>
      </p:sp>
    </p:spTree>
    <p:extLst>
      <p:ext uri="{BB962C8B-B14F-4D97-AF65-F5344CB8AC3E}">
        <p14:creationId xmlns="" xmlns:p14="http://schemas.microsoft.com/office/powerpoint/2010/main" val="216408921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6FA4D42-F85C-4A6D-A586-A1E2663DEF6F}" type="datetimeFigureOut">
              <a:rPr lang="ru-RU"/>
              <a:pPr>
                <a:defRPr/>
              </a:pPr>
              <a:t>13.05.2022</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E0296467-296B-451C-9BE5-5FF0CD72255D}" type="slidenum">
              <a:rPr lang="ru-RU" altLang="ru-RU"/>
              <a:pPr>
                <a:defRPr/>
              </a:pPr>
              <a:t>‹#›</a:t>
            </a:fld>
            <a:endParaRPr lang="ru-RU" altLang="ru-RU"/>
          </a:p>
        </p:txBody>
      </p:sp>
    </p:spTree>
    <p:extLst>
      <p:ext uri="{BB962C8B-B14F-4D97-AF65-F5344CB8AC3E}">
        <p14:creationId xmlns="" xmlns:p14="http://schemas.microsoft.com/office/powerpoint/2010/main" val="2932138174"/>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AB5E2AA-5B44-46DA-A479-DF402CEA6CC6}" type="datetimeFigureOut">
              <a:rPr lang="ru-RU"/>
              <a:pPr>
                <a:defRPr/>
              </a:pPr>
              <a:t>13.05.2022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D736D41-8D8B-40FA-9A92-34BA5F742CFB}" type="slidenum">
              <a:rPr lang="ru-RU" altLang="ru-RU"/>
              <a:pPr>
                <a:defRPr/>
              </a:pPr>
              <a:t>‹#›</a:t>
            </a:fld>
            <a:endParaRPr lang="ru-RU" altLang="ru-RU"/>
          </a:p>
        </p:txBody>
      </p:sp>
    </p:spTree>
    <p:extLst>
      <p:ext uri="{BB962C8B-B14F-4D97-AF65-F5344CB8AC3E}">
        <p14:creationId xmlns="" xmlns:p14="http://schemas.microsoft.com/office/powerpoint/2010/main" val="405523687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F8667A8-9F15-400C-9E76-3334CAE37CFA}" type="datetimeFigureOut">
              <a:rPr lang="ru-RU"/>
              <a:pPr>
                <a:defRPr/>
              </a:pPr>
              <a:t>13.05.2022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59A1677-7450-4E2A-8F58-B69612A06211}" type="slidenum">
              <a:rPr lang="ru-RU" altLang="ru-RU"/>
              <a:pPr>
                <a:defRPr/>
              </a:pPr>
              <a:t>‹#›</a:t>
            </a:fld>
            <a:endParaRPr lang="ru-RU" altLang="ru-RU"/>
          </a:p>
        </p:txBody>
      </p:sp>
    </p:spTree>
    <p:extLst>
      <p:ext uri="{BB962C8B-B14F-4D97-AF65-F5344CB8AC3E}">
        <p14:creationId xmlns="" xmlns:p14="http://schemas.microsoft.com/office/powerpoint/2010/main" val="8868646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47D675A-A55E-4139-BC19-49346870DF86}" type="datetimeFigureOut">
              <a:rPr lang="ru-RU"/>
              <a:pPr>
                <a:defRPr/>
              </a:pPr>
              <a:t>13.05.2022</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828E44B9-65EC-4F32-9E68-72F9F0B85AD7}"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gif"/><Relationship Id="rId4" Type="http://schemas.openxmlformats.org/officeDocument/2006/relationships/image" Target="../media/image40.png"/><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png"/><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2"/>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tabLst>
                <a:tab pos="180975"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80975"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80975"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80975"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80975"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80975"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80975"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80975"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80975" algn="l"/>
              </a:tabLst>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sp>
        <p:nvSpPr>
          <p:cNvPr id="7" name="Умножение 6">
            <a:hlinkClick r:id="" action="ppaction://hlinkshowjump?jump=endshow"/>
          </p:cNvPr>
          <p:cNvSpPr/>
          <p:nvPr/>
        </p:nvSpPr>
        <p:spPr>
          <a:xfrm>
            <a:off x="11255896" y="0"/>
            <a:ext cx="936104" cy="836712"/>
          </a:xfrm>
          <a:prstGeom prst="mathMultiply">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право 7">
            <a:hlinkClick r:id="" action="ppaction://hlinkshowjump?jump=nextslide"/>
          </p:cNvPr>
          <p:cNvSpPr/>
          <p:nvPr/>
        </p:nvSpPr>
        <p:spPr>
          <a:xfrm>
            <a:off x="11197662" y="6348710"/>
            <a:ext cx="994338" cy="509290"/>
          </a:xfrm>
          <a:prstGeom prst="rightArrow">
            <a:avLst/>
          </a:prstGeom>
          <a:solidFill>
            <a:srgbClr val="0066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b="1">
              <a:ln w="22225">
                <a:solidFill>
                  <a:schemeClr val="accent2"/>
                </a:solidFill>
                <a:prstDash val="solid"/>
              </a:ln>
              <a:solidFill>
                <a:srgbClr val="FFFF00"/>
              </a:solidFill>
            </a:endParaRPr>
          </a:p>
        </p:txBody>
      </p:sp>
      <p:sp>
        <p:nvSpPr>
          <p:cNvPr id="9" name="Прямоугольник 8"/>
          <p:cNvSpPr/>
          <p:nvPr/>
        </p:nvSpPr>
        <p:spPr>
          <a:xfrm>
            <a:off x="0" y="1071546"/>
            <a:ext cx="12192000" cy="2123658"/>
          </a:xfrm>
          <a:prstGeom prst="rect">
            <a:avLst/>
          </a:prstGeom>
        </p:spPr>
        <p:txBody>
          <a:bodyPr wrap="square">
            <a:spAutoFit/>
          </a:bodyPr>
          <a:lstStyle/>
          <a:p>
            <a:pPr lvl="0" algn="ctr" eaLnBrk="1">
              <a:spcBef>
                <a:spcPts val="1200"/>
              </a:spcBef>
              <a:spcAft>
                <a:spcPts val="300"/>
              </a:spcAft>
              <a:tabLst>
                <a:tab pos="179388" algn="l"/>
              </a:tabLst>
            </a:pPr>
            <a:r>
              <a:rPr lang="de-DE" sz="6600" b="1" i="1" dirty="0" smtClean="0">
                <a:solidFill>
                  <a:srgbClr val="FF0000"/>
                </a:solidFill>
                <a:effectLst>
                  <a:outerShdw blurRad="38100" dist="38100" dir="2700000" algn="tl">
                    <a:srgbClr val="000000">
                      <a:alpha val="43137"/>
                    </a:srgbClr>
                  </a:outerShdw>
                </a:effectLst>
              </a:rPr>
              <a:t>Perfekt</a:t>
            </a:r>
            <a:r>
              <a:rPr lang="ru-RU" sz="6600" b="1" i="1" dirty="0" smtClean="0">
                <a:solidFill>
                  <a:srgbClr val="FF0000"/>
                </a:solidFill>
              </a:rPr>
              <a:t> — разговорное прошедшее время</a:t>
            </a:r>
            <a:endParaRPr lang="ru-RU" sz="6600" b="1" i="1" dirty="0" smtClean="0">
              <a:solidFill>
                <a:srgbClr val="FF0000"/>
              </a:solidFill>
              <a:cs typeface="Times New Roman" pitchFamily="18" charset="0"/>
            </a:endParaRPr>
          </a:p>
        </p:txBody>
      </p:sp>
      <p:sp>
        <p:nvSpPr>
          <p:cNvPr id="10" name="Прямоугольник 11"/>
          <p:cNvSpPr>
            <a:spLocks noChangeArrowheads="1"/>
          </p:cNvSpPr>
          <p:nvPr/>
        </p:nvSpPr>
        <p:spPr bwMode="auto">
          <a:xfrm>
            <a:off x="0" y="5653598"/>
            <a:ext cx="12192000" cy="769441"/>
          </a:xfrm>
          <a:prstGeom prst="rect">
            <a:avLst/>
          </a:prstGeom>
          <a:noFill/>
          <a:ln w="9525">
            <a:noFill/>
            <a:miter lim="800000"/>
            <a:headEnd/>
            <a:tailEnd/>
          </a:ln>
        </p:spPr>
        <p:txBody>
          <a:bodyPr wrap="square">
            <a:spAutoFit/>
          </a:bodyPr>
          <a:lstStyle/>
          <a:p>
            <a:pPr algn="ctr"/>
            <a:r>
              <a:rPr lang="ru-RU" sz="4400" b="1" i="1" dirty="0" err="1" smtClean="0">
                <a:solidFill>
                  <a:srgbClr val="006600"/>
                </a:solidFill>
                <a:cs typeface="Arial" charset="0"/>
              </a:rPr>
              <a:t>Хмеленок</a:t>
            </a:r>
            <a:r>
              <a:rPr lang="ru-RU" sz="4400" b="1" i="1" dirty="0" smtClean="0">
                <a:solidFill>
                  <a:srgbClr val="006600"/>
                </a:solidFill>
                <a:cs typeface="Arial" charset="0"/>
              </a:rPr>
              <a:t> </a:t>
            </a:r>
            <a:r>
              <a:rPr lang="ru-RU" sz="4400" b="1" i="1" dirty="0">
                <a:solidFill>
                  <a:srgbClr val="006600"/>
                </a:solidFill>
                <a:cs typeface="Arial" charset="0"/>
              </a:rPr>
              <a:t>Николай Павлович</a:t>
            </a:r>
            <a:endParaRPr lang="ru-RU" sz="4400" dirty="0">
              <a:solidFill>
                <a:srgbClr val="006600"/>
              </a:solidFill>
            </a:endParaRPr>
          </a:p>
        </p:txBody>
      </p:sp>
      <p:sp>
        <p:nvSpPr>
          <p:cNvPr id="11" name="Прямоугольник 11"/>
          <p:cNvSpPr>
            <a:spLocks noChangeArrowheads="1"/>
          </p:cNvSpPr>
          <p:nvPr/>
        </p:nvSpPr>
        <p:spPr bwMode="auto">
          <a:xfrm>
            <a:off x="0" y="3717032"/>
            <a:ext cx="12192000" cy="1446550"/>
          </a:xfrm>
          <a:prstGeom prst="rect">
            <a:avLst/>
          </a:prstGeom>
          <a:noFill/>
          <a:ln w="9525">
            <a:noFill/>
            <a:miter lim="800000"/>
            <a:headEnd/>
            <a:tailEnd/>
          </a:ln>
        </p:spPr>
        <p:txBody>
          <a:bodyPr wrap="square">
            <a:spAutoFit/>
          </a:bodyPr>
          <a:lstStyle/>
          <a:p>
            <a:pPr algn="ctr"/>
            <a:r>
              <a:rPr lang="ru-RU" sz="4400" b="1" i="1" dirty="0" smtClean="0">
                <a:solidFill>
                  <a:srgbClr val="0033CC"/>
                </a:solidFill>
                <a:cs typeface="Arial" charset="0"/>
              </a:rPr>
              <a:t>Там, где</a:t>
            </a:r>
            <a:r>
              <a:rPr lang="de-DE" sz="4400" b="1" i="1" dirty="0" smtClean="0">
                <a:solidFill>
                  <a:srgbClr val="0033CC"/>
                </a:solidFill>
                <a:cs typeface="Arial" charset="0"/>
              </a:rPr>
              <a:t> </a:t>
            </a:r>
            <a:r>
              <a:rPr lang="ru-RU" sz="4400" b="1" i="1" dirty="0" smtClean="0">
                <a:solidFill>
                  <a:srgbClr val="0033CC"/>
                </a:solidFill>
                <a:cs typeface="Arial" charset="0"/>
              </a:rPr>
              <a:t>нет стрелок</a:t>
            </a:r>
          </a:p>
          <a:p>
            <a:pPr algn="ctr"/>
            <a:r>
              <a:rPr lang="ru-RU" sz="4400" b="1" i="1" dirty="0" smtClean="0">
                <a:solidFill>
                  <a:srgbClr val="0033CC"/>
                </a:solidFill>
                <a:cs typeface="Arial" charset="0"/>
              </a:rPr>
              <a:t>на другой слайд  переходить пробелом</a:t>
            </a:r>
            <a:endParaRPr lang="ru-RU" sz="4400" dirty="0">
              <a:solidFill>
                <a:srgbClr val="0033CC"/>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nvSpPr>
        <p:spPr bwMode="auto">
          <a:xfrm>
            <a:off x="0" y="357166"/>
            <a:ext cx="12192000" cy="60631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1" hangingPunct="1">
              <a:tabLst>
                <a:tab pos="180975" algn="l"/>
              </a:tabLst>
            </a:pPr>
            <a:r>
              <a:rPr lang="ru-RU" sz="4000" b="1" i="1" dirty="0" smtClean="0">
                <a:solidFill>
                  <a:srgbClr val="3333CC"/>
                </a:solidFill>
                <a:latin typeface="Times New Roman" pitchFamily="18" charset="0"/>
                <a:ea typeface="Times New Roman" pitchFamily="18" charset="0"/>
                <a:cs typeface="Times New Roman" pitchFamily="18" charset="0"/>
              </a:rPr>
              <a:t>Раскрой скобки и поставь глагол в </a:t>
            </a:r>
            <a:r>
              <a:rPr lang="de-DE" sz="4000" b="1" i="1" dirty="0" smtClean="0">
                <a:solidFill>
                  <a:srgbClr val="3333CC"/>
                </a:solidFill>
                <a:latin typeface="Times New Roman" pitchFamily="18" charset="0"/>
                <a:ea typeface="Times New Roman" pitchFamily="18" charset="0"/>
                <a:cs typeface="Times New Roman" pitchFamily="18" charset="0"/>
              </a:rPr>
              <a:t>Partizip II</a:t>
            </a:r>
            <a:r>
              <a:rPr lang="ru-RU" sz="4000" b="1" i="1" dirty="0" smtClean="0">
                <a:solidFill>
                  <a:srgbClr val="3333CC"/>
                </a:solidFill>
                <a:latin typeface="Times New Roman" pitchFamily="18" charset="0"/>
                <a:ea typeface="Times New Roman" pitchFamily="18" charset="0"/>
                <a:cs typeface="Times New Roman" pitchFamily="18" charset="0"/>
              </a:rPr>
              <a:t>. Переведи предложения на русский язык</a:t>
            </a:r>
            <a:r>
              <a:rPr lang="de-DE" sz="4000" b="1" i="1" dirty="0" smtClean="0">
                <a:solidFill>
                  <a:srgbClr val="3333CC"/>
                </a:solidFill>
                <a:latin typeface="Times New Roman" pitchFamily="18" charset="0"/>
                <a:ea typeface="Times New Roman" pitchFamily="18" charset="0"/>
                <a:cs typeface="Times New Roman" pitchFamily="18" charset="0"/>
              </a:rPr>
              <a:t>.</a:t>
            </a:r>
            <a:endParaRPr lang="ru-RU" sz="4000" b="1" i="1" dirty="0" smtClean="0">
              <a:solidFill>
                <a:srgbClr val="3333CC"/>
              </a:solidFill>
              <a:latin typeface="Times New Roman" pitchFamily="18" charset="0"/>
              <a:ea typeface="Times New Roman" pitchFamily="18" charset="0"/>
              <a:cs typeface="Times New Roman" pitchFamily="18" charset="0"/>
            </a:endParaRPr>
          </a:p>
          <a:p>
            <a:pPr algn="just">
              <a:tabLst>
                <a:tab pos="180975" algn="l"/>
              </a:tabLst>
            </a:pPr>
            <a:r>
              <a:rPr kumimoji="0" lang="de-DE" sz="4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lang="de-DE" sz="2000" dirty="0" smtClean="0">
              <a:latin typeface="Times New Roman" pitchFamily="18" charset="0"/>
              <a:ea typeface="Times New Roman" pitchFamily="18" charset="0"/>
              <a:cs typeface="Arial" pitchFamily="34" charset="0"/>
              <a:sym typeface="Symbol" pitchFamily="18" charset="2"/>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Ich habe die Oma (besuchen).// Mein Bruder hat an der Universität (studieren).// Ich habe das Gedicht nicht (wiederholen).// Wir haben in der Turnhalle (marschieren).// Wer hat den Text nicht (übersetzen)?// Der Lehrer hat heute über Berlin (erzählen).</a:t>
            </a:r>
            <a:endParaRPr kumimoji="0" lang="de-DE" sz="44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0" y="620688"/>
            <a:ext cx="12192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1" hangingPunct="1">
              <a:tabLst>
                <a:tab pos="180975" algn="l"/>
              </a:tabLst>
            </a:pPr>
            <a:r>
              <a:rPr kumimoji="0" lang="ru-RU" sz="4800" b="1" i="1" u="none" strike="noStrike" cap="none" normalizeH="0" baseline="0" dirty="0" smtClean="0">
                <a:ln>
                  <a:noFill/>
                </a:ln>
                <a:solidFill>
                  <a:srgbClr val="3333CC"/>
                </a:solidFill>
                <a:effectLst/>
                <a:latin typeface="Times New Roman CYR" charset="-52"/>
                <a:ea typeface="Times New Roman" pitchFamily="18" charset="0"/>
                <a:cs typeface="Times New Roman" pitchFamily="18" charset="0"/>
              </a:rPr>
              <a:t>Запомните, как образуется </a:t>
            </a:r>
            <a:r>
              <a:rPr kumimoji="0" lang="de-DE" sz="4800" b="1" i="1" u="none" strike="noStrike" cap="none" normalizeH="0" baseline="0" dirty="0" smtClean="0">
                <a:ln>
                  <a:noFill/>
                </a:ln>
                <a:solidFill>
                  <a:srgbClr val="3333CC"/>
                </a:solidFill>
                <a:effectLst/>
                <a:latin typeface="Times New Roman CYR" charset="-52"/>
                <a:ea typeface="Times New Roman" pitchFamily="18" charset="0"/>
                <a:cs typeface="Times New Roman" pitchFamily="18" charset="0"/>
              </a:rPr>
              <a:t>Partizip II</a:t>
            </a:r>
            <a:r>
              <a:rPr kumimoji="0" lang="ru-RU" sz="4800" b="1" i="1" u="none" strike="noStrike" cap="none" normalizeH="0" baseline="0" dirty="0" smtClean="0">
                <a:ln>
                  <a:noFill/>
                </a:ln>
                <a:solidFill>
                  <a:srgbClr val="3333CC"/>
                </a:solidFill>
                <a:effectLst/>
                <a:latin typeface="Times New Roman CYR" charset="-52"/>
                <a:ea typeface="Times New Roman" pitchFamily="18" charset="0"/>
                <a:cs typeface="Times New Roman" pitchFamily="18" charset="0"/>
              </a:rPr>
              <a:t> </a:t>
            </a:r>
            <a:r>
              <a:rPr lang="ru-RU" sz="4800" b="1" i="1" dirty="0" smtClean="0">
                <a:solidFill>
                  <a:srgbClr val="3333CC"/>
                </a:solidFill>
                <a:latin typeface="Times New Roman CYR" charset="-52"/>
                <a:ea typeface="Times New Roman" pitchFamily="18" charset="0"/>
                <a:cs typeface="Times New Roman" pitchFamily="18" charset="0"/>
              </a:rPr>
              <a:t>от следующих сильных глаголов:</a:t>
            </a:r>
          </a:p>
        </p:txBody>
      </p:sp>
      <p:pic>
        <p:nvPicPr>
          <p:cNvPr id="87042" name="Picture 2"/>
          <p:cNvPicPr>
            <a:picLocks noChangeAspect="1" noChangeArrowheads="1"/>
          </p:cNvPicPr>
          <p:nvPr/>
        </p:nvPicPr>
        <p:blipFill>
          <a:blip r:embed="rId3" cstate="print"/>
          <a:srcRect/>
          <a:stretch>
            <a:fillRect/>
          </a:stretch>
        </p:blipFill>
        <p:spPr bwMode="auto">
          <a:xfrm>
            <a:off x="1631504" y="2780928"/>
            <a:ext cx="9181295" cy="230425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04664"/>
            <a:ext cx="12192000" cy="6186309"/>
          </a:xfrm>
          <a:prstGeom prst="rect">
            <a:avLst/>
          </a:prstGeom>
        </p:spPr>
        <p:txBody>
          <a:bodyPr wrap="square">
            <a:spAutoFit/>
          </a:bodyPr>
          <a:lstStyle/>
          <a:p>
            <a:r>
              <a:rPr lang="de-DE" sz="4400" b="1" i="1" dirty="0" smtClean="0"/>
              <a:t>schreiben — geschr</a:t>
            </a:r>
            <a:r>
              <a:rPr lang="de-DE" sz="4400" b="1" i="1" u="sng" dirty="0" smtClean="0">
                <a:solidFill>
                  <a:srgbClr val="FF0000"/>
                </a:solidFill>
              </a:rPr>
              <a:t>ie</a:t>
            </a:r>
            <a:r>
              <a:rPr lang="de-DE" sz="4400" b="1" i="1" dirty="0" smtClean="0"/>
              <a:t>b</a:t>
            </a:r>
            <a:r>
              <a:rPr lang="de-DE" sz="4400" b="1" i="1" u="sng" dirty="0" smtClean="0">
                <a:solidFill>
                  <a:srgbClr val="FF0000"/>
                </a:solidFill>
              </a:rPr>
              <a:t>en</a:t>
            </a:r>
            <a:r>
              <a:rPr lang="de-DE" sz="4400" b="1" i="1" dirty="0" smtClean="0"/>
              <a:t>; nehmen — gen</a:t>
            </a:r>
            <a:r>
              <a:rPr lang="de-DE" sz="4400" b="1" i="1" dirty="0" smtClean="0">
                <a:solidFill>
                  <a:srgbClr val="FF0000"/>
                </a:solidFill>
              </a:rPr>
              <a:t>o</a:t>
            </a:r>
            <a:r>
              <a:rPr lang="de-DE" sz="4400" b="1" i="1" dirty="0" smtClean="0"/>
              <a:t>mm</a:t>
            </a:r>
            <a:r>
              <a:rPr lang="de-DE" sz="4400" b="1" i="1" dirty="0" smtClean="0">
                <a:solidFill>
                  <a:srgbClr val="FF0000"/>
                </a:solidFill>
              </a:rPr>
              <a:t>en</a:t>
            </a:r>
            <a:r>
              <a:rPr lang="de-DE" sz="4400" b="1" i="1" dirty="0" smtClean="0"/>
              <a:t>; sprechen — gespr</a:t>
            </a:r>
            <a:r>
              <a:rPr lang="de-DE" sz="4400" b="1" i="1" dirty="0" smtClean="0">
                <a:solidFill>
                  <a:srgbClr val="FF0000"/>
                </a:solidFill>
              </a:rPr>
              <a:t>o</a:t>
            </a:r>
            <a:r>
              <a:rPr lang="de-DE" sz="4400" b="1" i="1" dirty="0" smtClean="0"/>
              <a:t>chen; liegen — gel</a:t>
            </a:r>
            <a:r>
              <a:rPr lang="de-DE" sz="4400" b="1" i="1" dirty="0" smtClean="0">
                <a:solidFill>
                  <a:srgbClr val="FF0000"/>
                </a:solidFill>
              </a:rPr>
              <a:t>e</a:t>
            </a:r>
            <a:r>
              <a:rPr lang="de-DE" sz="4400" b="1" i="1" dirty="0" smtClean="0"/>
              <a:t>gen; sitzen — </a:t>
            </a:r>
            <a:r>
              <a:rPr lang="de-DE" sz="4400" b="1" i="1" dirty="0" smtClean="0">
                <a:solidFill>
                  <a:srgbClr val="FF0000"/>
                </a:solidFill>
              </a:rPr>
              <a:t>gesessen</a:t>
            </a:r>
            <a:r>
              <a:rPr lang="de-DE" sz="4400" b="1" i="1" dirty="0" smtClean="0"/>
              <a:t>; gehen — </a:t>
            </a:r>
            <a:r>
              <a:rPr lang="de-DE" sz="4400" b="1" i="1" dirty="0" smtClean="0">
                <a:solidFill>
                  <a:srgbClr val="FF0000"/>
                </a:solidFill>
              </a:rPr>
              <a:t>gegangen</a:t>
            </a:r>
            <a:r>
              <a:rPr lang="de-DE" sz="4400" b="1" i="1" dirty="0" smtClean="0"/>
              <a:t>; essen — </a:t>
            </a:r>
            <a:r>
              <a:rPr lang="de-DE" sz="4400" b="1" i="1" dirty="0" smtClean="0">
                <a:solidFill>
                  <a:srgbClr val="FF0000"/>
                </a:solidFill>
              </a:rPr>
              <a:t>gegessen</a:t>
            </a:r>
            <a:r>
              <a:rPr lang="de-DE" sz="4400" b="1" i="1" dirty="0" smtClean="0"/>
              <a:t>; helfen — geh</a:t>
            </a:r>
            <a:r>
              <a:rPr lang="de-DE" sz="4400" b="1" i="1" dirty="0" smtClean="0">
                <a:solidFill>
                  <a:srgbClr val="FF0000"/>
                </a:solidFill>
              </a:rPr>
              <a:t>o</a:t>
            </a:r>
            <a:r>
              <a:rPr lang="de-DE" sz="4400" b="1" i="1" dirty="0" smtClean="0"/>
              <a:t>lfen; singen — ges</a:t>
            </a:r>
            <a:r>
              <a:rPr lang="de-DE" sz="4400" b="1" i="1" dirty="0" smtClean="0">
                <a:solidFill>
                  <a:srgbClr val="FF0000"/>
                </a:solidFill>
              </a:rPr>
              <a:t>u</a:t>
            </a:r>
            <a:r>
              <a:rPr lang="de-DE" sz="4400" b="1" i="1" dirty="0" smtClean="0"/>
              <a:t>ngen; springen — gespr</a:t>
            </a:r>
            <a:r>
              <a:rPr lang="de-DE" sz="4400" b="1" i="1" dirty="0" smtClean="0">
                <a:solidFill>
                  <a:srgbClr val="FF0000"/>
                </a:solidFill>
              </a:rPr>
              <a:t>u</a:t>
            </a:r>
            <a:r>
              <a:rPr lang="de-DE" sz="4400" b="1" i="1" dirty="0" smtClean="0"/>
              <a:t>ngen; trinken — getr</a:t>
            </a:r>
            <a:r>
              <a:rPr lang="de-DE" sz="4400" b="1" i="1" dirty="0" smtClean="0">
                <a:solidFill>
                  <a:srgbClr val="FF0000"/>
                </a:solidFill>
              </a:rPr>
              <a:t>u</a:t>
            </a:r>
            <a:r>
              <a:rPr lang="de-DE" sz="4400" b="1" i="1" dirty="0" smtClean="0"/>
              <a:t>nken; stehen — </a:t>
            </a:r>
            <a:r>
              <a:rPr lang="de-DE" sz="4400" b="1" i="1" dirty="0" smtClean="0">
                <a:solidFill>
                  <a:srgbClr val="FF0000"/>
                </a:solidFill>
              </a:rPr>
              <a:t>gestanden</a:t>
            </a:r>
            <a:r>
              <a:rPr lang="de-DE" sz="4400" b="1" i="1" dirty="0" smtClean="0"/>
              <a:t>; aufstehen — </a:t>
            </a:r>
            <a:r>
              <a:rPr lang="de-DE" sz="4400" b="1" i="1" dirty="0" smtClean="0">
                <a:solidFill>
                  <a:srgbClr val="FF0000"/>
                </a:solidFill>
              </a:rPr>
              <a:t>auf</a:t>
            </a:r>
            <a:r>
              <a:rPr lang="de-DE" sz="4400" b="1" i="1" u="sng" dirty="0" smtClean="0">
                <a:solidFill>
                  <a:srgbClr val="FF0000"/>
                </a:solidFill>
              </a:rPr>
              <a:t>ge</a:t>
            </a:r>
            <a:r>
              <a:rPr lang="de-DE" sz="4400" b="1" i="1" dirty="0" smtClean="0">
                <a:solidFill>
                  <a:srgbClr val="FF0000"/>
                </a:solidFill>
              </a:rPr>
              <a:t>standen</a:t>
            </a:r>
            <a:r>
              <a:rPr lang="de-DE" sz="4400" b="1" i="1" dirty="0" smtClean="0"/>
              <a:t>; sein — </a:t>
            </a:r>
            <a:r>
              <a:rPr lang="de-DE" sz="4400" b="1" i="1" dirty="0" smtClean="0">
                <a:solidFill>
                  <a:srgbClr val="FF0000"/>
                </a:solidFill>
              </a:rPr>
              <a:t>gewesen</a:t>
            </a:r>
            <a:r>
              <a:rPr lang="de-DE" sz="4400" b="1" i="1" dirty="0" smtClean="0"/>
              <a:t>; bringen — </a:t>
            </a:r>
            <a:r>
              <a:rPr lang="de-DE" sz="4400" b="1" i="1" dirty="0" smtClean="0">
                <a:solidFill>
                  <a:srgbClr val="FF0000"/>
                </a:solidFill>
              </a:rPr>
              <a:t>gebracht</a:t>
            </a:r>
            <a:r>
              <a:rPr lang="de-DE" sz="4400" b="1" i="1" dirty="0" smtClean="0"/>
              <a:t>; verbringen — </a:t>
            </a:r>
            <a:r>
              <a:rPr lang="de-DE" sz="4400" b="1" i="1" dirty="0" smtClean="0">
                <a:solidFill>
                  <a:srgbClr val="FF0000"/>
                </a:solidFill>
              </a:rPr>
              <a:t>verbracht</a:t>
            </a:r>
            <a:r>
              <a:rPr lang="de-DE" sz="4400" b="1" i="1" dirty="0" smtClean="0"/>
              <a:t>; hängen — gehangen</a:t>
            </a:r>
            <a:r>
              <a:rPr lang="de-DE" sz="4400" dirty="0" smtClean="0"/>
              <a:t>.</a:t>
            </a:r>
            <a:endParaRPr lang="ru-RU" sz="44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0" y="117693"/>
            <a:ext cx="12192000" cy="61632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4800" b="1" i="1" u="none" strike="noStrike" cap="none" normalizeH="0" baseline="0" dirty="0" smtClean="0">
                <a:ln>
                  <a:noFill/>
                </a:ln>
                <a:solidFill>
                  <a:srgbClr val="3333CC"/>
                </a:solidFill>
                <a:effectLst/>
                <a:latin typeface="Times New Roman" pitchFamily="18" charset="0"/>
                <a:ea typeface="Times New Roman" pitchFamily="18" charset="0"/>
                <a:cs typeface="Times New Roman" pitchFamily="18" charset="0"/>
              </a:rPr>
              <a:t>Переведи:</a:t>
            </a:r>
            <a:endParaRPr kumimoji="0" lang="ru-RU" sz="4800" b="0" i="0" u="none" strike="noStrike" cap="none" normalizeH="0" baseline="0" dirty="0" smtClean="0">
              <a:ln>
                <a:noFill/>
              </a:ln>
              <a:solidFill>
                <a:srgbClr val="3333CC"/>
              </a:solidFill>
              <a:effectLst/>
              <a:latin typeface="Times New Roman" pitchFamily="18" charset="0"/>
              <a:cs typeface="Times New Roman" pitchFamily="18" charset="0"/>
            </a:endParaRPr>
          </a:p>
          <a:p>
            <a:pPr algn="just">
              <a:tabLst>
                <a:tab pos="180975" algn="l"/>
              </a:tabLst>
            </a:pPr>
            <a:r>
              <a:rPr kumimoji="0" lang="ru-RU" sz="1400" b="0" i="0" u="none" strike="noStrike" cap="none" normalizeH="0" baseline="0" dirty="0" smtClean="0">
                <a:ln>
                  <a:noFill/>
                </a:ln>
                <a:solidFill>
                  <a:schemeClr val="tx1"/>
                </a:solidFill>
                <a:effectLst/>
                <a:latin typeface="Times New Roman CYR"/>
                <a:ea typeface="Times New Roman" pitchFamily="18" charset="0"/>
                <a:cs typeface="Times New Roman" pitchFamily="18" charset="0"/>
              </a:rPr>
              <a:t>	</a:t>
            </a:r>
            <a:endParaRPr lang="de-DE" sz="1400" dirty="0" smtClean="0">
              <a:latin typeface="Times New Roman" pitchFamily="18" charset="0"/>
              <a:ea typeface="Times New Roman" pitchFamily="18" charset="0"/>
              <a:cs typeface="Arial" pitchFamily="34" charset="0"/>
              <a:sym typeface="Symbol" pitchFamily="18" charset="2"/>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r>
              <a:rPr kumimoji="0" lang="ru-RU" sz="4800" b="1" i="1" u="none" strike="noStrike" cap="none" normalizeH="0" baseline="0" dirty="0" smtClean="0">
                <a:ln>
                  <a:noFill/>
                </a:ln>
                <a:solidFill>
                  <a:schemeClr val="tx1"/>
                </a:solidFill>
                <a:effectLst/>
                <a:latin typeface="+mn-lt"/>
                <a:ea typeface="Times New Roman" pitchFamily="18" charset="0"/>
                <a:cs typeface="Times New Roman" pitchFamily="18" charset="0"/>
              </a:rPr>
              <a:t>брать — брал</a:t>
            </a:r>
            <a:r>
              <a:rPr kumimoji="0" lang="ru-RU" sz="4800" b="1" i="1" u="none" strike="noStrike" cap="none" normalizeH="0" baseline="0" dirty="0" smtClean="0">
                <a:ln>
                  <a:noFill/>
                </a:ln>
                <a:solidFill>
                  <a:schemeClr val="tx1"/>
                </a:solidFill>
                <a:effectLst/>
                <a:latin typeface="+mn-lt"/>
                <a:ea typeface="Times New Roman" pitchFamily="18" charset="0"/>
                <a:cs typeface="Arial" pitchFamily="34" charset="0"/>
              </a:rPr>
              <a:t>;</a:t>
            </a:r>
            <a:r>
              <a:rPr kumimoji="0" lang="ru-RU" sz="4800" b="1" i="1" u="none" strike="noStrike" cap="none" normalizeH="0" baseline="0" dirty="0" smtClean="0">
                <a:ln>
                  <a:noFill/>
                </a:ln>
                <a:solidFill>
                  <a:schemeClr val="tx1"/>
                </a:solidFill>
                <a:effectLst/>
                <a:latin typeface="+mn-lt"/>
                <a:ea typeface="Times New Roman" pitchFamily="18" charset="0"/>
                <a:cs typeface="Times New Roman" pitchFamily="18" charset="0"/>
              </a:rPr>
              <a:t> ходить — ходил</a:t>
            </a:r>
            <a:r>
              <a:rPr kumimoji="0" lang="ru-RU" sz="4800" b="1" i="1" u="none" strike="noStrike" cap="none" normalizeH="0" baseline="0" dirty="0" smtClean="0">
                <a:ln>
                  <a:noFill/>
                </a:ln>
                <a:solidFill>
                  <a:schemeClr val="tx1"/>
                </a:solidFill>
                <a:effectLst/>
                <a:latin typeface="+mn-lt"/>
                <a:ea typeface="Times New Roman" pitchFamily="18" charset="0"/>
                <a:cs typeface="Arial" pitchFamily="34" charset="0"/>
              </a:rPr>
              <a:t>;</a:t>
            </a:r>
            <a:r>
              <a:rPr kumimoji="0" lang="ru-RU" sz="4800" b="1" i="1" u="none" strike="noStrike" cap="none" normalizeH="0" baseline="0" dirty="0" smtClean="0">
                <a:ln>
                  <a:noFill/>
                </a:ln>
                <a:solidFill>
                  <a:schemeClr val="tx1"/>
                </a:solidFill>
                <a:effectLst/>
                <a:latin typeface="+mn-lt"/>
                <a:ea typeface="Times New Roman" pitchFamily="18" charset="0"/>
                <a:cs typeface="Times New Roman" pitchFamily="18" charset="0"/>
              </a:rPr>
              <a:t> сидеть — сидел</a:t>
            </a:r>
            <a:r>
              <a:rPr kumimoji="0" lang="ru-RU" sz="4800" b="1" i="1" u="none" strike="noStrike" cap="none" normalizeH="0" baseline="0" dirty="0" smtClean="0">
                <a:ln>
                  <a:noFill/>
                </a:ln>
                <a:solidFill>
                  <a:schemeClr val="tx1"/>
                </a:solidFill>
                <a:effectLst/>
                <a:latin typeface="+mn-lt"/>
                <a:ea typeface="Times New Roman" pitchFamily="18" charset="0"/>
                <a:cs typeface="Arial" pitchFamily="34" charset="0"/>
              </a:rPr>
              <a:t>;</a:t>
            </a:r>
            <a:r>
              <a:rPr kumimoji="0" lang="ru-RU" sz="4800" b="1" i="1" u="none" strike="noStrike" cap="none" normalizeH="0" baseline="0" dirty="0" smtClean="0">
                <a:ln>
                  <a:noFill/>
                </a:ln>
                <a:solidFill>
                  <a:schemeClr val="tx1"/>
                </a:solidFill>
                <a:effectLst/>
                <a:latin typeface="+mn-lt"/>
                <a:ea typeface="Times New Roman" pitchFamily="18" charset="0"/>
                <a:cs typeface="Times New Roman" pitchFamily="18" charset="0"/>
              </a:rPr>
              <a:t> есть — ел</a:t>
            </a:r>
            <a:r>
              <a:rPr kumimoji="0" lang="ru-RU" sz="4800" b="1" i="1" u="none" strike="noStrike" cap="none" normalizeH="0" baseline="0" dirty="0" smtClean="0">
                <a:ln>
                  <a:noFill/>
                </a:ln>
                <a:solidFill>
                  <a:schemeClr val="tx1"/>
                </a:solidFill>
                <a:effectLst/>
                <a:latin typeface="+mn-lt"/>
                <a:ea typeface="Times New Roman" pitchFamily="18" charset="0"/>
                <a:cs typeface="Arial" pitchFamily="34" charset="0"/>
              </a:rPr>
              <a:t>;</a:t>
            </a:r>
            <a:r>
              <a:rPr kumimoji="0" lang="ru-RU" sz="4800" b="1" i="1" u="none" strike="noStrike" cap="none" normalizeH="0" baseline="0" dirty="0" smtClean="0">
                <a:ln>
                  <a:noFill/>
                </a:ln>
                <a:solidFill>
                  <a:schemeClr val="tx1"/>
                </a:solidFill>
                <a:effectLst/>
                <a:latin typeface="+mn-lt"/>
                <a:ea typeface="Times New Roman" pitchFamily="18" charset="0"/>
                <a:cs typeface="Times New Roman" pitchFamily="18" charset="0"/>
              </a:rPr>
              <a:t> стоять — стоял</a:t>
            </a:r>
            <a:r>
              <a:rPr kumimoji="0" lang="ru-RU" sz="4800" b="1" i="1" u="none" strike="noStrike" cap="none" normalizeH="0" baseline="0" dirty="0" smtClean="0">
                <a:ln>
                  <a:noFill/>
                </a:ln>
                <a:solidFill>
                  <a:schemeClr val="tx1"/>
                </a:solidFill>
                <a:effectLst/>
                <a:latin typeface="+mn-lt"/>
                <a:ea typeface="Times New Roman" pitchFamily="18" charset="0"/>
                <a:cs typeface="Arial" pitchFamily="34" charset="0"/>
              </a:rPr>
              <a:t>;</a:t>
            </a:r>
            <a:r>
              <a:rPr kumimoji="0" lang="ru-RU" sz="4800" b="1" i="1" u="none" strike="noStrike" cap="none" normalizeH="0" baseline="0" dirty="0" smtClean="0">
                <a:ln>
                  <a:noFill/>
                </a:ln>
                <a:solidFill>
                  <a:schemeClr val="tx1"/>
                </a:solidFill>
                <a:effectLst/>
                <a:latin typeface="+mn-lt"/>
                <a:ea typeface="Times New Roman" pitchFamily="18" charset="0"/>
                <a:cs typeface="Times New Roman" pitchFamily="18" charset="0"/>
              </a:rPr>
              <a:t> лежать — лежал</a:t>
            </a:r>
            <a:r>
              <a:rPr kumimoji="0" lang="ru-RU" sz="4800" b="1" i="1" u="none" strike="noStrike" cap="none" normalizeH="0" baseline="0" dirty="0" smtClean="0">
                <a:ln>
                  <a:noFill/>
                </a:ln>
                <a:solidFill>
                  <a:schemeClr val="tx1"/>
                </a:solidFill>
                <a:effectLst/>
                <a:latin typeface="+mn-lt"/>
                <a:ea typeface="Times New Roman" pitchFamily="18" charset="0"/>
                <a:cs typeface="Arial" pitchFamily="34" charset="0"/>
              </a:rPr>
              <a:t>;</a:t>
            </a:r>
            <a:r>
              <a:rPr kumimoji="0" lang="ru-RU" sz="4800" b="1" i="1" u="none" strike="noStrike" cap="none" normalizeH="0" baseline="0" dirty="0" smtClean="0">
                <a:ln>
                  <a:noFill/>
                </a:ln>
                <a:solidFill>
                  <a:schemeClr val="tx1"/>
                </a:solidFill>
                <a:effectLst/>
                <a:latin typeface="+mn-lt"/>
                <a:ea typeface="Times New Roman" pitchFamily="18" charset="0"/>
                <a:cs typeface="Times New Roman" pitchFamily="18" charset="0"/>
              </a:rPr>
              <a:t> писать — писал</a:t>
            </a:r>
            <a:r>
              <a:rPr kumimoji="0" lang="ru-RU" sz="4800" b="1" i="1" u="none" strike="noStrike" cap="none" normalizeH="0" baseline="0" dirty="0" smtClean="0">
                <a:ln>
                  <a:noFill/>
                </a:ln>
                <a:solidFill>
                  <a:schemeClr val="tx1"/>
                </a:solidFill>
                <a:effectLst/>
                <a:latin typeface="+mn-lt"/>
                <a:ea typeface="Times New Roman" pitchFamily="18" charset="0"/>
                <a:cs typeface="Arial" pitchFamily="34" charset="0"/>
              </a:rPr>
              <a:t>;</a:t>
            </a:r>
            <a:r>
              <a:rPr kumimoji="0" lang="ru-RU" sz="4800" b="1" i="1" u="none" strike="noStrike" cap="none" normalizeH="0" baseline="0" dirty="0" smtClean="0">
                <a:ln>
                  <a:noFill/>
                </a:ln>
                <a:solidFill>
                  <a:schemeClr val="tx1"/>
                </a:solidFill>
                <a:effectLst/>
                <a:latin typeface="+mn-lt"/>
                <a:ea typeface="Times New Roman" pitchFamily="18" charset="0"/>
                <a:cs typeface="Times New Roman" pitchFamily="18" charset="0"/>
              </a:rPr>
              <a:t> разговаривать — разговаривал</a:t>
            </a:r>
            <a:r>
              <a:rPr kumimoji="0" lang="ru-RU" sz="4800" b="1" i="1" u="none" strike="noStrike" cap="none" normalizeH="0" baseline="0" dirty="0" smtClean="0">
                <a:ln>
                  <a:noFill/>
                </a:ln>
                <a:solidFill>
                  <a:schemeClr val="tx1"/>
                </a:solidFill>
                <a:effectLst/>
                <a:latin typeface="+mn-lt"/>
                <a:ea typeface="Times New Roman" pitchFamily="18" charset="0"/>
                <a:cs typeface="Arial" pitchFamily="34" charset="0"/>
              </a:rPr>
              <a:t>;</a:t>
            </a:r>
            <a:r>
              <a:rPr kumimoji="0" lang="ru-RU" sz="4800" b="1" i="1" u="none" strike="noStrike" cap="none" normalizeH="0" baseline="0" dirty="0" smtClean="0">
                <a:ln>
                  <a:noFill/>
                </a:ln>
                <a:solidFill>
                  <a:schemeClr val="tx1"/>
                </a:solidFill>
                <a:effectLst/>
                <a:latin typeface="+mn-lt"/>
                <a:ea typeface="Times New Roman" pitchFamily="18" charset="0"/>
                <a:cs typeface="Times New Roman" pitchFamily="18" charset="0"/>
              </a:rPr>
              <a:t> помогать — помогал</a:t>
            </a:r>
            <a:r>
              <a:rPr kumimoji="0" lang="ru-RU" sz="4800" b="1" i="1" u="none" strike="noStrike" cap="none" normalizeH="0" baseline="0" dirty="0" smtClean="0">
                <a:ln>
                  <a:noFill/>
                </a:ln>
                <a:solidFill>
                  <a:schemeClr val="tx1"/>
                </a:solidFill>
                <a:effectLst/>
                <a:latin typeface="+mn-lt"/>
                <a:ea typeface="Times New Roman" pitchFamily="18" charset="0"/>
                <a:cs typeface="Arial" pitchFamily="34" charset="0"/>
              </a:rPr>
              <a:t>;</a:t>
            </a:r>
            <a:r>
              <a:rPr kumimoji="0" lang="ru-RU" sz="4800" b="1" i="1" u="none" strike="noStrike" cap="none" normalizeH="0" baseline="0" dirty="0" smtClean="0">
                <a:ln>
                  <a:noFill/>
                </a:ln>
                <a:solidFill>
                  <a:schemeClr val="tx1"/>
                </a:solidFill>
                <a:effectLst/>
                <a:latin typeface="+mn-lt"/>
                <a:ea typeface="Times New Roman" pitchFamily="18" charset="0"/>
                <a:cs typeface="Times New Roman" pitchFamily="18" charset="0"/>
              </a:rPr>
              <a:t> проводить — проводил</a:t>
            </a:r>
            <a:r>
              <a:rPr kumimoji="0" lang="ru-RU" sz="4800" b="1" i="1" u="none" strike="noStrike" cap="none" normalizeH="0" baseline="0" dirty="0" smtClean="0">
                <a:ln>
                  <a:noFill/>
                </a:ln>
                <a:solidFill>
                  <a:schemeClr val="tx1"/>
                </a:solidFill>
                <a:effectLst/>
                <a:latin typeface="+mn-lt"/>
                <a:ea typeface="Times New Roman" pitchFamily="18" charset="0"/>
                <a:cs typeface="Arial" pitchFamily="34" charset="0"/>
              </a:rPr>
              <a:t>;</a:t>
            </a:r>
            <a:r>
              <a:rPr kumimoji="0" lang="ru-RU" sz="4800" b="1" i="1" u="none" strike="noStrike" cap="none" normalizeH="0" baseline="0" dirty="0" smtClean="0">
                <a:ln>
                  <a:noFill/>
                </a:ln>
                <a:solidFill>
                  <a:schemeClr val="tx1"/>
                </a:solidFill>
                <a:effectLst/>
                <a:latin typeface="+mn-lt"/>
                <a:ea typeface="Times New Roman" pitchFamily="18" charset="0"/>
                <a:cs typeface="Times New Roman" pitchFamily="18" charset="0"/>
              </a:rPr>
              <a:t> вставать —  вставал</a:t>
            </a:r>
            <a:r>
              <a:rPr kumimoji="0" lang="ru-RU" sz="4800" b="1" i="1" u="none" strike="noStrike" cap="none" normalizeH="0" baseline="0" dirty="0" smtClean="0">
                <a:ln>
                  <a:noFill/>
                </a:ln>
                <a:solidFill>
                  <a:schemeClr val="tx1"/>
                </a:solidFill>
                <a:effectLst/>
                <a:latin typeface="+mn-lt"/>
                <a:ea typeface="Times New Roman" pitchFamily="18" charset="0"/>
                <a:cs typeface="Arial" pitchFamily="34" charset="0"/>
              </a:rPr>
              <a:t>;</a:t>
            </a:r>
            <a:r>
              <a:rPr kumimoji="0" lang="ru-RU" sz="4800" b="1" i="1" u="none" strike="noStrike" cap="none" normalizeH="0" baseline="0" dirty="0" smtClean="0">
                <a:ln>
                  <a:noFill/>
                </a:ln>
                <a:solidFill>
                  <a:schemeClr val="tx1"/>
                </a:solidFill>
                <a:effectLst/>
                <a:latin typeface="+mn-lt"/>
                <a:ea typeface="Times New Roman" pitchFamily="18" charset="0"/>
                <a:cs typeface="Times New Roman" pitchFamily="18" charset="0"/>
              </a:rPr>
              <a:t> приносить — приносил</a:t>
            </a:r>
            <a:r>
              <a:rPr kumimoji="0" lang="ru-RU" sz="4800" b="1" i="1" u="none" strike="noStrike" cap="none" normalizeH="0" baseline="0" dirty="0" smtClean="0">
                <a:ln>
                  <a:noFill/>
                </a:ln>
                <a:solidFill>
                  <a:schemeClr val="tx1"/>
                </a:solidFill>
                <a:effectLst/>
                <a:latin typeface="+mn-lt"/>
                <a:ea typeface="Times New Roman" pitchFamily="18" charset="0"/>
                <a:cs typeface="Arial" pitchFamily="34" charset="0"/>
              </a:rPr>
              <a:t>;</a:t>
            </a:r>
            <a:r>
              <a:rPr kumimoji="0" lang="ru-RU" sz="4800" b="1" i="1" u="none" strike="noStrike" cap="none" normalizeH="0" baseline="0" dirty="0" smtClean="0">
                <a:ln>
                  <a:noFill/>
                </a:ln>
                <a:solidFill>
                  <a:schemeClr val="tx1"/>
                </a:solidFill>
                <a:effectLst/>
                <a:latin typeface="+mn-lt"/>
                <a:ea typeface="Times New Roman" pitchFamily="18" charset="0"/>
                <a:cs typeface="Times New Roman" pitchFamily="18" charset="0"/>
              </a:rPr>
              <a:t> быть — был.</a:t>
            </a:r>
            <a:endParaRPr kumimoji="0" lang="ru-RU" sz="4800" b="1" i="1" u="none" strike="noStrike" cap="none" normalizeH="0" baseline="0" dirty="0" smtClean="0">
              <a:ln>
                <a:noFill/>
              </a:ln>
              <a:solidFill>
                <a:schemeClr val="tx1"/>
              </a:solidFill>
              <a:effectLst/>
              <a:latin typeface="+mn-lt"/>
              <a:cs typeface="Arial"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620688"/>
            <a:ext cx="12192000" cy="6001643"/>
          </a:xfrm>
          <a:prstGeom prst="rect">
            <a:avLst/>
          </a:prstGeom>
        </p:spPr>
        <p:txBody>
          <a:bodyPr wrap="square">
            <a:spAutoFit/>
          </a:bodyPr>
          <a:lstStyle/>
          <a:p>
            <a:r>
              <a:rPr lang="de-DE" sz="4800" b="1" i="1" dirty="0" smtClean="0"/>
              <a:t>schreiben — …; sehen — …; nehmen — …; sprechen — …; liegen — …; sitzen — …; gehen — …; essen — …; helfen — …; singen — …; springen — …; trinken — …; stehen — …; verstehen — …; aufstehen — …; sein — …; bringen — …; verbringen — …; hängen — …; finden — …</a:t>
            </a:r>
            <a:endParaRPr lang="ru-RU" sz="4800" b="1" i="1"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2656"/>
            <a:ext cx="12192000" cy="6186309"/>
          </a:xfrm>
          <a:prstGeom prst="rect">
            <a:avLst/>
          </a:prstGeom>
        </p:spPr>
        <p:txBody>
          <a:bodyPr wrap="square">
            <a:spAutoFit/>
          </a:bodyPr>
          <a:lstStyle/>
          <a:p>
            <a:r>
              <a:rPr lang="de-DE" sz="4400" b="1" i="1" dirty="0" smtClean="0"/>
              <a:t>… — geschr</a:t>
            </a:r>
            <a:r>
              <a:rPr lang="de-DE" sz="4400" b="1" i="1" u="sng" dirty="0" smtClean="0"/>
              <a:t>ie</a:t>
            </a:r>
            <a:r>
              <a:rPr lang="de-DE" sz="4400" b="1" i="1" dirty="0" smtClean="0"/>
              <a:t>b</a:t>
            </a:r>
            <a:r>
              <a:rPr lang="de-DE" sz="4400" b="1" i="1" u="sng" dirty="0" smtClean="0"/>
              <a:t>en</a:t>
            </a:r>
            <a:r>
              <a:rPr lang="de-DE" sz="4400" b="1" i="1" dirty="0" smtClean="0"/>
              <a:t>; … — gesehen; … — genommen; … — gesprochen; … — gelegen; … — gesessen; … — gegangen; … — gegessen; … — geholfen; … — gesungen; … — gesprungen; … — getrunken; … — gestanden; … — verstanden; … — auf</a:t>
            </a:r>
            <a:r>
              <a:rPr lang="de-DE" sz="4400" b="1" i="1" u="sng" dirty="0" smtClean="0"/>
              <a:t>ge</a:t>
            </a:r>
            <a:r>
              <a:rPr lang="de-DE" sz="4400" b="1" i="1" dirty="0" smtClean="0"/>
              <a:t>standen; … — gewesen; … — gebracht; … — verbracht; … — gehangen; … — gefunden.</a:t>
            </a:r>
            <a:endParaRPr lang="ru-RU" sz="4400" b="1" i="1"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0" y="0"/>
            <a:ext cx="12192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lang="ru-RU" sz="3600" b="1" i="1" dirty="0" smtClean="0">
                <a:solidFill>
                  <a:srgbClr val="3333CC"/>
                </a:solidFill>
                <a:latin typeface="Times New Roman CYR"/>
                <a:ea typeface="Times New Roman" pitchFamily="18" charset="0"/>
                <a:cs typeface="Times New Roman" pitchFamily="18" charset="0"/>
              </a:rPr>
              <a:t>Ответь на вопросы. Начинайте так:</a:t>
            </a:r>
          </a:p>
          <a:p>
            <a:pPr marL="0" marR="0" lvl="0" indent="0" algn="l" defTabSz="914400" rtl="0" eaLnBrk="0" fontAlgn="base" latinLnBrk="0" hangingPunct="0">
              <a:lnSpc>
                <a:spcPct val="100000"/>
              </a:lnSpc>
              <a:spcBef>
                <a:spcPct val="0"/>
              </a:spcBef>
              <a:spcAft>
                <a:spcPct val="0"/>
              </a:spcAft>
              <a:buClrTx/>
              <a:buSzTx/>
              <a:buFontTx/>
              <a:buChar char="•"/>
              <a:tabLst>
                <a:tab pos="180975" algn="l"/>
              </a:tabLst>
            </a:pPr>
            <a:r>
              <a:rPr lang="de-DE" sz="3600" b="1" i="1" dirty="0" smtClean="0">
                <a:solidFill>
                  <a:srgbClr val="FF0000"/>
                </a:solidFill>
                <a:latin typeface="Times New Roman CYR"/>
                <a:ea typeface="Times New Roman" pitchFamily="18" charset="0"/>
                <a:cs typeface="Times New Roman" pitchFamily="18" charset="0"/>
              </a:rPr>
              <a:t>Ich habe auch ….</a:t>
            </a: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de-DE" sz="3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1)Oleg hat die Sommerferien auf dem Lande verbracht. Hast du die Sommerferien auch auf dem Lande verbracht? 2)Natascha hat in der vierten Klasse am Fenster gesessen. Und du? 3)Dima hat in den Ferien viel gelesen. Und du? 4)Alina hat nach der Schule in der Bibliothek gesessen. Und du? 5)Irina hat im Sommer viel Eis gegessen. Und du? 6)Katja hat gestern (</a:t>
            </a:r>
            <a:r>
              <a:rPr kumimoji="0" lang="ru-RU" sz="3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вчера</a:t>
            </a:r>
            <a:r>
              <a:rPr kumimoji="0" lang="de-DE" sz="3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ein interessantes Buch in der Bibliothek genommen. Und du? 7)Wadim hat im Sommer viele Pilze nach Hause gebracht. Und du?</a:t>
            </a:r>
            <a:r>
              <a:rPr kumimoji="0" lang="ru-RU" sz="3600" b="1" i="1"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230493"/>
            <a:ext cx="12192000" cy="58477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lang="ru-RU" sz="4000" b="1" i="1" dirty="0" smtClean="0">
                <a:solidFill>
                  <a:srgbClr val="3333CC"/>
                </a:solidFill>
                <a:latin typeface="Times New Roman CYR" charset="-52"/>
                <a:ea typeface="Times New Roman" pitchFamily="18" charset="0"/>
                <a:cs typeface="Times New Roman" pitchFamily="18" charset="0"/>
              </a:rPr>
              <a:t>Вставь недостающий вспомогательный глагол.</a:t>
            </a:r>
          </a:p>
          <a:p>
            <a:pPr>
              <a:tabLst>
                <a:tab pos="180975"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lang="de-DE" sz="1400" dirty="0" smtClean="0">
              <a:latin typeface="Times New Roman" pitchFamily="18" charset="0"/>
              <a:ea typeface="Times New Roman" pitchFamily="18"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4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1)Der Schüler … ein Bild gemalt. 2)Mein Freund … den Sommer am Meer verbracht. 3)… ihr in der Pause gespielt? 4)… alle Schüler die Hausaufgabe gemacht? 5)… du meinen Kugelschreiber nicht genommen? 6)… du die Zeit gut verbracht? 7)Wer … dir diese Zeitschrift geschenkt? 8)Wie … er das Diktat geschrieben? </a:t>
            </a:r>
            <a:endParaRPr kumimoji="0" lang="de-DE" sz="40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2656"/>
            <a:ext cx="12192000" cy="5509200"/>
          </a:xfrm>
          <a:prstGeom prst="rect">
            <a:avLst/>
          </a:prstGeom>
        </p:spPr>
        <p:txBody>
          <a:bodyPr wrap="square">
            <a:spAutoFit/>
          </a:bodyPr>
          <a:lstStyle/>
          <a:p>
            <a:r>
              <a:rPr lang="de-DE" sz="4400" b="1" i="1" dirty="0" smtClean="0"/>
              <a:t>9)Wir … viel gebadet und in der Sonne gelegen. 10)… du die Kreide nicht genommen? 11)… ihr meine Mutter nicht gesehen? 12)Ich … das Museum fotografiert. 13)… ihr noch lange in der Bibliothek gesessen? 14)Das Mädchen … im Park gespielt. 15)Wo … du dieses Buch gekauft? 16)… ihr den Text übersetzt? </a:t>
            </a:r>
            <a:endParaRPr lang="ru-RU" sz="4400" b="1" i="1"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12192000" cy="6186309"/>
          </a:xfrm>
          <a:prstGeom prst="rect">
            <a:avLst/>
          </a:prstGeom>
        </p:spPr>
        <p:txBody>
          <a:bodyPr wrap="square">
            <a:spAutoFit/>
          </a:bodyPr>
          <a:lstStyle/>
          <a:p>
            <a:r>
              <a:rPr lang="de-DE" sz="3600" b="1" i="1" dirty="0" smtClean="0"/>
              <a:t>17)Wer … dir geholfen? 18)… du das Gedicht wiederholt? 19)Die Kinder … am Fluss gespielt. 20)Ich … gestern lange </a:t>
            </a:r>
            <a:r>
              <a:rPr lang="ru-RU" sz="3600" b="1" i="1" dirty="0" smtClean="0"/>
              <a:t>(долго) </a:t>
            </a:r>
            <a:r>
              <a:rPr lang="de-DE" sz="3600" b="1" i="1" dirty="0" smtClean="0"/>
              <a:t>im Bett gelegen. 21)Wie … du die Ferien verbracht? 22)Gestern (</a:t>
            </a:r>
            <a:r>
              <a:rPr lang="ru-RU" sz="3600" b="1" i="1" dirty="0" smtClean="0"/>
              <a:t>вчера</a:t>
            </a:r>
            <a:r>
              <a:rPr lang="de-DE" sz="3600" b="1" i="1" dirty="0" smtClean="0"/>
              <a:t>) … der Vater eine Torte nach Hause gebracht. 23)Im Kindergarten … wir zwei Stunden (</a:t>
            </a:r>
            <a:r>
              <a:rPr lang="ru-RU" sz="3600" b="1" i="1" dirty="0" smtClean="0"/>
              <a:t>часа</a:t>
            </a:r>
            <a:r>
              <a:rPr lang="de-DE" sz="3600" b="1" i="1" dirty="0" smtClean="0"/>
              <a:t>) geschlafen. 24)Ich … in der Deutschstunde am Fenster gesessen. 25)In der Deutschstunde … wir über Berlin gesprochen. 26)Wir … dieses Gedicht noch nicht gelernt. 27)Der Lehrer … in die Klasse viele deutsche Zeitungen gebracht. 28)Der Lehrer ... heute die Schüler nicht gefragt. </a:t>
            </a:r>
            <a:endParaRPr lang="ru-RU" sz="3600" b="1" i="1"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cstate="print"/>
          <a:srcRect/>
          <a:stretch>
            <a:fillRect/>
          </a:stretch>
        </p:blipFill>
        <p:spPr bwMode="auto">
          <a:xfrm>
            <a:off x="2238348" y="4071942"/>
            <a:ext cx="7150794" cy="1800200"/>
          </a:xfrm>
          <a:prstGeom prst="rect">
            <a:avLst/>
          </a:prstGeom>
          <a:noFill/>
        </p:spPr>
      </p:pic>
      <p:sp>
        <p:nvSpPr>
          <p:cNvPr id="38915" name="Rectangle 3"/>
          <p:cNvSpPr>
            <a:spLocks noChangeArrowheads="1"/>
          </p:cNvSpPr>
          <p:nvPr/>
        </p:nvSpPr>
        <p:spPr bwMode="auto">
          <a:xfrm>
            <a:off x="0" y="500042"/>
            <a:ext cx="12192000" cy="32316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80975" algn="l"/>
              </a:tabLst>
            </a:pPr>
            <a:r>
              <a:rPr kumimoji="0" lang="de-DE" sz="60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Perfekt</a:t>
            </a:r>
            <a:r>
              <a:rPr kumimoji="0" lang="ru-RU"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kumimoji="0" lang="ru-RU" sz="4800" b="1" i="1" u="none" strike="noStrike" cap="none" normalizeH="0" baseline="0" dirty="0" smtClean="0">
                <a:ln>
                  <a:noFill/>
                </a:ln>
                <a:solidFill>
                  <a:schemeClr val="tx1"/>
                </a:solidFill>
                <a:effectLst/>
                <a:latin typeface="Times New Roman CYR"/>
                <a:ea typeface="Times New Roman" pitchFamily="18" charset="0"/>
                <a:cs typeface="Times New Roman" pitchFamily="18" charset="0"/>
              </a:rPr>
              <a:t>разговорное прошедшее время</a:t>
            </a:r>
            <a:endParaRPr kumimoji="0" lang="ru-RU" sz="4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80975" algn="l"/>
              </a:tabLst>
            </a:pPr>
            <a:r>
              <a:rPr kumimoji="0" lang="ru-RU" sz="4800" b="1" i="1" u="none" strike="noStrike" cap="none" normalizeH="0" baseline="0" dirty="0" smtClean="0">
                <a:ln>
                  <a:noFill/>
                </a:ln>
                <a:solidFill>
                  <a:schemeClr val="tx1"/>
                </a:solidFill>
                <a:effectLst/>
                <a:latin typeface="Times New Roman CYR"/>
                <a:ea typeface="Times New Roman" pitchFamily="18" charset="0"/>
                <a:cs typeface="Times New Roman" pitchFamily="18" charset="0"/>
              </a:rPr>
              <a:t>вспомогательный глагол</a:t>
            </a:r>
            <a:r>
              <a:rPr kumimoji="0" lang="ru-RU"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Partizip II</a:t>
            </a:r>
            <a:endParaRPr kumimoji="0" lang="ru-RU" sz="4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80975" algn="l"/>
              </a:tabLst>
            </a:pPr>
            <a:r>
              <a:rPr kumimoji="0" lang="ru-RU" sz="4800" b="1" i="1" u="none" strike="noStrike" cap="none" normalizeH="0" baseline="0" dirty="0" smtClean="0">
                <a:ln>
                  <a:noFill/>
                </a:ln>
                <a:solidFill>
                  <a:schemeClr val="tx1"/>
                </a:solidFill>
                <a:effectLst/>
                <a:latin typeface="Times New Roman CYR"/>
                <a:ea typeface="Times New Roman" pitchFamily="18" charset="0"/>
                <a:cs typeface="Times New Roman" pitchFamily="18" charset="0"/>
              </a:rPr>
              <a:t>основного глагола</a:t>
            </a:r>
            <a:endParaRPr kumimoji="0" lang="ru-RU" sz="4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63417"/>
          </a:xfrm>
          <a:prstGeom prst="rect">
            <a:avLst/>
          </a:prstGeom>
        </p:spPr>
        <p:txBody>
          <a:bodyPr wrap="square">
            <a:spAutoFit/>
          </a:bodyPr>
          <a:lstStyle/>
          <a:p>
            <a:r>
              <a:rPr lang="de-DE" sz="4000" b="1" i="1" dirty="0" smtClean="0"/>
              <a:t>29)Dieses Lied … wir noch im Kindergarten gesungen. 30)… du Fanta getrunken? 31)Ich … heute lange in der Bibliothek gesessen. 32)… du alle Übungen gemacht? 33)Wie viele Tage … du in Kiew verbracht? 34)Mein Bruder … gestern lange am Fernseher gesessen und … die Hausaufgaben nicht gemacht. 35)Wir … den Abend lustig verbracht. 36)… du gestern um 5 Uhr abends auf der Bank gesessen? 37)Die Katze … alle Milch getrunken. 38)Der Kugelschreiber … in der Schultasche gelegen.</a:t>
            </a:r>
            <a:endParaRPr lang="ru-RU" sz="4000" b="1" i="1"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ChangeArrowheads="1"/>
          </p:cNvSpPr>
          <p:nvPr/>
        </p:nvSpPr>
        <p:spPr bwMode="auto">
          <a:xfrm>
            <a:off x="0" y="25360"/>
            <a:ext cx="12192000" cy="640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lang="ru-RU" sz="3600" b="1" i="1" dirty="0" smtClean="0">
                <a:solidFill>
                  <a:srgbClr val="3333CC"/>
                </a:solidFill>
                <a:latin typeface="Times New Roman CYR"/>
                <a:ea typeface="Times New Roman" pitchFamily="18" charset="0"/>
                <a:cs typeface="Times New Roman" pitchFamily="18" charset="0"/>
              </a:rPr>
              <a:t>Поставь глаголы в </a:t>
            </a:r>
            <a:r>
              <a:rPr lang="ru-RU" sz="3600" b="1" i="1" dirty="0" err="1" smtClean="0">
                <a:solidFill>
                  <a:srgbClr val="3333CC"/>
                </a:solidFill>
                <a:latin typeface="Times New Roman CYR"/>
                <a:ea typeface="Times New Roman" pitchFamily="18" charset="0"/>
                <a:cs typeface="Times New Roman" pitchFamily="18" charset="0"/>
              </a:rPr>
              <a:t>Partizip</a:t>
            </a:r>
            <a:r>
              <a:rPr lang="ru-RU" sz="3600" b="1" i="1" dirty="0" smtClean="0">
                <a:solidFill>
                  <a:srgbClr val="3333CC"/>
                </a:solidFill>
                <a:latin typeface="Times New Roman CYR"/>
                <a:ea typeface="Times New Roman" pitchFamily="18" charset="0"/>
                <a:cs typeface="Times New Roman" pitchFamily="18" charset="0"/>
              </a:rPr>
              <a:t> II.</a:t>
            </a:r>
          </a:p>
          <a:p>
            <a:pPr>
              <a:tabLst>
                <a:tab pos="180975" algn="l"/>
              </a:tabLst>
            </a:pPr>
            <a:r>
              <a:rPr kumimoji="0" lang="de-DE"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lang="de-DE" sz="1400" dirty="0" smtClean="0">
              <a:latin typeface="Times New Roman" pitchFamily="18" charset="0"/>
              <a:ea typeface="Times New Roman" pitchFamily="18"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1)Was hat der Lehrer (fragen)? 2)Wer hat dir (helfen)? 3)Was hast du nicht (verstehen)? 4)Ich habe am Sonntag Geburtstag (haben). 5)Die Gäste haben Musik (hören). 6)Ich habe diese Zeitung für deine Mutter (bringen). 7)Du hast nichts </a:t>
            </a:r>
            <a:r>
              <a:rPr kumimoji="0" lang="ru-RU" sz="3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(ничего) </a:t>
            </a:r>
            <a:r>
              <a:rPr kumimoji="0" lang="de-DE" sz="3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von deinen Eltern (erzählen). 8)Hast du mein Wörterbuch (sehen)? 9)Heute haben alle richtig (antworten). 10)Die Eltern haben dem Jungen ein Fahrrad (kaufen). 11)Habt ihr alles selbst</a:t>
            </a:r>
            <a:r>
              <a:rPr kumimoji="0" lang="ru-RU" sz="3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(самостоятельно)</a:t>
            </a:r>
            <a:r>
              <a:rPr kumimoji="0" lang="de-DE" sz="3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(machen)? 12)Was habe ich nicht richtig (machen)? </a:t>
            </a:r>
            <a:endParaRPr kumimoji="0" lang="de-DE" sz="36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0" y="260648"/>
            <a:ext cx="1219200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4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13)Hast du unser Haus schnell (finden)? 14)Hast du viel (fotografieren)? 15)Ich </a:t>
            </a:r>
            <a:r>
              <a:rPr kumimoji="0" lang="de-DE" sz="4000" b="1" i="1" u="sng" strike="noStrike" cap="none" normalizeH="0" baseline="0" dirty="0" smtClean="0">
                <a:ln>
                  <a:noFill/>
                </a:ln>
                <a:solidFill>
                  <a:schemeClr val="tx1"/>
                </a:solidFill>
                <a:effectLst/>
                <a:latin typeface="Arial" pitchFamily="34" charset="0"/>
                <a:ea typeface="Times New Roman" pitchFamily="18" charset="0"/>
                <a:cs typeface="Arial" pitchFamily="34" charset="0"/>
              </a:rPr>
              <a:t>bin</a:t>
            </a:r>
            <a:r>
              <a:rPr kumimoji="0" lang="de-DE" sz="4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lange auf der Eisbahn (sein). 16)Was hat dir der Lehrer (sagen)? 17)Er hat die Ferien zu Hause (verbringen). 18)Wer hat die Blumen (bringen)? 19)Was habt ihr am Morgen (trinken)? 20)Die Mutter hat mit der Lehrerin (sprechen). 21)Was hast du nicht (verstehen)? 22)Wo </a:t>
            </a:r>
            <a:r>
              <a:rPr kumimoji="0" lang="de-DE" sz="4000" b="1" i="1" u="sng" strike="noStrike" cap="none" normalizeH="0" baseline="0" dirty="0" smtClean="0">
                <a:ln>
                  <a:noFill/>
                </a:ln>
                <a:solidFill>
                  <a:schemeClr val="tx1"/>
                </a:solidFill>
                <a:effectLst/>
                <a:latin typeface="Arial" pitchFamily="34" charset="0"/>
                <a:ea typeface="Times New Roman" pitchFamily="18" charset="0"/>
                <a:cs typeface="Arial" pitchFamily="34" charset="0"/>
              </a:rPr>
              <a:t>bist</a:t>
            </a:r>
            <a:r>
              <a:rPr kumimoji="0" lang="de-DE" sz="4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du gestern Abend (sein)? 23)Wir haben heute sehr früh (essen). 2</a:t>
            </a:r>
            <a:r>
              <a:rPr kumimoji="0" lang="ru-RU" sz="4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a:t>
            </a:r>
            <a:r>
              <a:rPr kumimoji="0" lang="de-DE" sz="4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)Hast du den Text (übersetzen)?</a:t>
            </a:r>
            <a:endParaRPr kumimoji="0" lang="de-DE" sz="40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0" y="122481"/>
            <a:ext cx="12192000" cy="58477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lang="ru-RU" sz="3600" b="1" i="1" dirty="0" smtClean="0">
                <a:solidFill>
                  <a:srgbClr val="3333CC"/>
                </a:solidFill>
                <a:latin typeface="Times New Roman CYR"/>
                <a:ea typeface="Times New Roman" pitchFamily="18" charset="0"/>
                <a:cs typeface="Times New Roman" pitchFamily="18" charset="0"/>
              </a:rPr>
              <a:t>Перепиши </a:t>
            </a:r>
            <a:r>
              <a:rPr kumimoji="0" lang="ru-RU" sz="3600" b="1" i="1" u="none" strike="noStrike" cap="none" normalizeH="0" baseline="0" dirty="0" smtClean="0">
                <a:ln>
                  <a:noFill/>
                </a:ln>
                <a:solidFill>
                  <a:srgbClr val="3333CC"/>
                </a:solidFill>
                <a:effectLst/>
                <a:latin typeface="Times New Roman CYR"/>
                <a:ea typeface="Times New Roman" pitchFamily="18" charset="0"/>
                <a:cs typeface="Times New Roman" pitchFamily="18" charset="0"/>
              </a:rPr>
              <a:t>предложения в</a:t>
            </a:r>
            <a:r>
              <a:rPr kumimoji="0" lang="ru-RU" sz="3600" b="1" i="1" u="none" strike="noStrike" cap="none" normalizeH="0" baseline="0" dirty="0" smtClean="0">
                <a:ln>
                  <a:noFill/>
                </a:ln>
                <a:solidFill>
                  <a:srgbClr val="3333CC"/>
                </a:solidFill>
                <a:effectLst/>
                <a:latin typeface="Arial" pitchFamily="34" charset="0"/>
                <a:ea typeface="Times New Roman" pitchFamily="18" charset="0"/>
                <a:cs typeface="Arial" pitchFamily="34" charset="0"/>
              </a:rPr>
              <a:t> </a:t>
            </a:r>
            <a:r>
              <a:rPr kumimoji="0" lang="de-DE" sz="3600" b="1" i="1" u="none" strike="noStrike" cap="none" normalizeH="0" baseline="0" dirty="0" smtClean="0">
                <a:ln>
                  <a:noFill/>
                </a:ln>
                <a:solidFill>
                  <a:srgbClr val="3333CC"/>
                </a:solidFill>
                <a:effectLst/>
                <a:latin typeface="Arial" pitchFamily="34" charset="0"/>
                <a:ea typeface="Times New Roman" pitchFamily="18" charset="0"/>
                <a:cs typeface="Arial" pitchFamily="34" charset="0"/>
              </a:rPr>
              <a:t>Perfekt</a:t>
            </a:r>
            <a:r>
              <a:rPr kumimoji="0" lang="ru-RU" sz="3600" b="1" i="1" u="none" strike="noStrike" cap="none" normalizeH="0" baseline="0" dirty="0" smtClean="0">
                <a:ln>
                  <a:noFill/>
                </a:ln>
                <a:solidFill>
                  <a:srgbClr val="3333CC"/>
                </a:solidFill>
                <a:effectLst/>
                <a:latin typeface="Arial" pitchFamily="34" charset="0"/>
                <a:ea typeface="Times New Roman" pitchFamily="18" charset="0"/>
                <a:cs typeface="Arial" pitchFamily="34" charset="0"/>
              </a:rPr>
              <a:t>.</a:t>
            </a:r>
            <a:endParaRPr kumimoji="0" lang="ru-RU" sz="3600" b="0" i="0" u="none" strike="noStrike" cap="none" normalizeH="0" baseline="0" dirty="0" smtClean="0">
              <a:ln>
                <a:noFill/>
              </a:ln>
              <a:solidFill>
                <a:srgbClr val="3333CC"/>
              </a:solidFill>
              <a:effectLst/>
              <a:latin typeface="Arial" pitchFamily="34" charset="0"/>
              <a:ea typeface="Times New Roman" pitchFamily="18" charset="0"/>
              <a:cs typeface="Arial" pitchFamily="34" charset="0"/>
            </a:endParaRPr>
          </a:p>
          <a:p>
            <a:pPr>
              <a:tabLst>
                <a:tab pos="180975"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lang="de-DE" sz="1400" dirty="0" smtClean="0">
              <a:latin typeface="Times New Roman" pitchFamily="18" charset="0"/>
              <a:ea typeface="Times New Roman" pitchFamily="18"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1)Im Sommer baden wir viel. 2)Er macht die Übungen richtig. 3)Die Lehrerin hilft uns. 4)Wir essen Käse. 5)Der Junge steht lange an der Tafel. 6)Das Kind sitzt auf dem Fußboden (</a:t>
            </a:r>
            <a:r>
              <a:rPr kumimoji="0" lang="ru-RU" sz="3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a:t>
            </a:r>
            <a:r>
              <a:rPr kumimoji="0" lang="de-DE" sz="3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3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полу</a:t>
            </a:r>
            <a:r>
              <a:rPr kumimoji="0" lang="de-DE" sz="3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7)Das Buch liegt auf dem Tisch. 8)Der Roman steht im Bücherschrank. 9)Ich kaufe ein neues Buch. 10)Mein Onkel wohnt 10 Jahre in dieser Straße. 11)Was schreibt er in seinem Brief? 12)Der Ober </a:t>
            </a:r>
            <a:r>
              <a:rPr kumimoji="0" lang="de-DE" sz="3600" b="1" i="1" u="none" strike="noStrike" cap="none" normalizeH="0" baseline="0" dirty="0" smtClean="0">
                <a:ln>
                  <a:noFill/>
                </a:ln>
                <a:solidFill>
                  <a:schemeClr val="tx1"/>
                </a:solidFill>
                <a:effectLst/>
                <a:latin typeface="Times New Roman CYR"/>
                <a:ea typeface="Times New Roman" pitchFamily="18" charset="0"/>
                <a:cs typeface="Times New Roman" pitchFamily="18" charset="0"/>
              </a:rPr>
              <a:t>(</a:t>
            </a:r>
            <a:r>
              <a:rPr kumimoji="0" lang="de-DE" sz="3600" b="1" i="1" u="none" strike="noStrike" cap="none" normalizeH="0" baseline="0" dirty="0" err="1" smtClean="0">
                <a:ln>
                  <a:noFill/>
                </a:ln>
                <a:solidFill>
                  <a:schemeClr val="tx1"/>
                </a:solidFill>
                <a:effectLst/>
                <a:latin typeface="Times New Roman CYR"/>
                <a:ea typeface="Times New Roman" pitchFamily="18" charset="0"/>
                <a:cs typeface="Times New Roman" pitchFamily="18" charset="0"/>
              </a:rPr>
              <a:t>официант</a:t>
            </a:r>
            <a:r>
              <a:rPr kumimoji="0" lang="de-DE" sz="3600" b="1" i="1" u="none" strike="noStrike" cap="none" normalizeH="0" baseline="0" dirty="0" smtClean="0">
                <a:ln>
                  <a:noFill/>
                </a:ln>
                <a:solidFill>
                  <a:schemeClr val="tx1"/>
                </a:solidFill>
                <a:effectLst/>
                <a:latin typeface="Times New Roman CYR"/>
                <a:ea typeface="Times New Roman" pitchFamily="18" charset="0"/>
                <a:cs typeface="Times New Roman" pitchFamily="18" charset="0"/>
              </a:rPr>
              <a:t>)</a:t>
            </a:r>
            <a:r>
              <a:rPr kumimoji="0" lang="de-DE" sz="3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bringt mir einen Kaffee und ein Eis. 13)Mein Bruder studiert an der Universität. </a:t>
            </a:r>
            <a:endParaRPr kumimoji="0" lang="de-DE" sz="36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2656"/>
            <a:ext cx="12192000" cy="6247864"/>
          </a:xfrm>
          <a:prstGeom prst="rect">
            <a:avLst/>
          </a:prstGeom>
        </p:spPr>
        <p:txBody>
          <a:bodyPr wrap="square">
            <a:spAutoFit/>
          </a:bodyPr>
          <a:lstStyle/>
          <a:p>
            <a:r>
              <a:rPr lang="de-DE" sz="4000" b="1" i="1" dirty="0" smtClean="0"/>
              <a:t>14)Am Tisch sitzt eine Frau. 15)Er gibt mir seinen Kugelschreiber. 16)Der Lehrer erzählt den Schülern über Dresden. 17)Schreibt ihr schon diese Übung? 18)Er bringt zwei Zeitschriften. 19)Wer steht auf der Straße? 20)Wie verbringst du deine Sommerferien Ferien? 21)Trinkst du am Morgen Tee? 22)Warum antwortest du mir nicht? 23)Wer hilft dir? 24)Was sagt dir der Lehrer? 25)Wir lachen viel. 2</a:t>
            </a:r>
            <a:r>
              <a:rPr lang="ru-RU" sz="4000" b="1" i="1" dirty="0" smtClean="0"/>
              <a:t>6</a:t>
            </a:r>
            <a:r>
              <a:rPr lang="de-DE" sz="4000" b="1" i="1" dirty="0" smtClean="0"/>
              <a:t>)Lernen deine Eltern Deutsch?</a:t>
            </a:r>
            <a:endParaRPr lang="ru-RU" sz="4000" b="1" i="1"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ChangeArrowheads="1"/>
          </p:cNvSpPr>
          <p:nvPr/>
        </p:nvSpPr>
        <p:spPr bwMode="auto">
          <a:xfrm>
            <a:off x="0" y="-5417"/>
            <a:ext cx="12192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lang="ru-RU" sz="4400" b="1" i="1" dirty="0" smtClean="0">
                <a:solidFill>
                  <a:srgbClr val="3333CC"/>
                </a:solidFill>
                <a:latin typeface="Times New Roman CYR" charset="-52"/>
                <a:ea typeface="Times New Roman" pitchFamily="18" charset="0"/>
                <a:cs typeface="Times New Roman" pitchFamily="18" charset="0"/>
              </a:rPr>
              <a:t>Переведи </a:t>
            </a:r>
            <a:r>
              <a:rPr kumimoji="0" lang="ru-RU" sz="4400" b="1" i="1" u="none" strike="noStrike" cap="none" normalizeH="0" baseline="0" dirty="0" smtClean="0">
                <a:ln>
                  <a:noFill/>
                </a:ln>
                <a:solidFill>
                  <a:srgbClr val="3333CC"/>
                </a:solidFill>
                <a:effectLst/>
                <a:latin typeface="Times New Roman CYR" charset="-52"/>
                <a:ea typeface="Times New Roman" pitchFamily="18" charset="0"/>
                <a:cs typeface="Times New Roman" pitchFamily="18" charset="0"/>
              </a:rPr>
              <a:t>на немецкий язык.</a:t>
            </a:r>
            <a:endParaRPr kumimoji="0" lang="ru-RU" sz="4400" b="0" i="0" u="none" strike="noStrike" cap="none" normalizeH="0" baseline="0" dirty="0" smtClean="0">
              <a:ln>
                <a:noFill/>
              </a:ln>
              <a:solidFill>
                <a:srgbClr val="3333CC"/>
              </a:solidFill>
              <a:effectLst/>
              <a:latin typeface="Times New Roman CYR" charset="-52"/>
              <a:ea typeface="Times New Roman" pitchFamily="18" charset="0"/>
              <a:cs typeface="Times New Roman" pitchFamily="18" charset="0"/>
            </a:endParaRPr>
          </a:p>
          <a:p>
            <a:pPr>
              <a:tabLst>
                <a:tab pos="180975" algn="l"/>
              </a:tabLst>
            </a:pPr>
            <a:r>
              <a:rPr kumimoji="0" lang="de-DE" sz="1400" b="0" i="0" u="none" strike="noStrike" cap="none" normalizeH="0" baseline="0" dirty="0" smtClean="0">
                <a:ln>
                  <a:noFill/>
                </a:ln>
                <a:solidFill>
                  <a:schemeClr val="tx1"/>
                </a:solidFill>
                <a:effectLst/>
                <a:latin typeface="Times New Roman CYR" charset="-52"/>
                <a:ea typeface="Times New Roman" pitchFamily="18" charset="0"/>
                <a:cs typeface="Times New Roman" pitchFamily="18" charset="0"/>
              </a:rPr>
              <a:t>	</a:t>
            </a:r>
            <a:endParaRPr lang="de-DE" sz="1400" dirty="0" smtClean="0">
              <a:latin typeface="Times New Roman" pitchFamily="18" charset="0"/>
              <a:ea typeface="Times New Roman" pitchFamily="18"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4000" b="1" i="1" u="none" strike="noStrike" cap="none" normalizeH="0" baseline="0" dirty="0" smtClean="0">
                <a:ln>
                  <a:noFill/>
                </a:ln>
                <a:solidFill>
                  <a:schemeClr val="tx1"/>
                </a:solidFill>
                <a:effectLst/>
                <a:ea typeface="Times New Roman" pitchFamily="18" charset="0"/>
                <a:cs typeface="Arial" pitchFamily="34" charset="0"/>
              </a:rPr>
              <a:t>1)Я играл в парке. 2)Учительница интересно рассказывала. 3)Ученики переводили текст. 4)Ты повторял слова? 5)Кто не сделал упражнение? 6)Ты не брал мою книгу? 7)Я не понял вопроса. 8)Где ты провёл лето? 9)Телефон стоял в спальне. 10)Ты принёс мне дискету? 11)Молоко стояло в холодильнике. 12)Мы ели мороженое.</a:t>
            </a:r>
            <a:r>
              <a:rPr kumimoji="0" lang="ru-RU" sz="4000" b="1" i="1" u="none" strike="noStrike" cap="none" normalizeH="0" baseline="0" dirty="0" smtClean="0">
                <a:ln>
                  <a:noFill/>
                </a:ln>
                <a:solidFill>
                  <a:schemeClr val="tx1"/>
                </a:solidFill>
                <a:effectLst/>
                <a:cs typeface="Arial" pitchFamily="34" charset="0"/>
              </a:rPr>
              <a:t> </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714488"/>
            <a:ext cx="12192000" cy="3608680"/>
          </a:xfrm>
          <a:prstGeom prst="rect">
            <a:avLst/>
          </a:prstGeom>
        </p:spPr>
        <p:txBody>
          <a:bodyPr wrap="square">
            <a:spAutoFit/>
          </a:bodyPr>
          <a:lstStyle/>
          <a:p>
            <a:pPr lvl="0" algn="ctr" eaLnBrk="1">
              <a:spcBef>
                <a:spcPts val="1200"/>
              </a:spcBef>
              <a:spcAft>
                <a:spcPts val="300"/>
              </a:spcAft>
              <a:tabLst>
                <a:tab pos="179388" algn="l"/>
              </a:tabLst>
            </a:pPr>
            <a:r>
              <a:rPr lang="ru-RU" sz="7200" b="1" i="1" dirty="0" smtClean="0">
                <a:solidFill>
                  <a:srgbClr val="006600"/>
                </a:solidFill>
                <a:effectLst>
                  <a:outerShdw blurRad="38100" dist="38100" dir="2700000" algn="tl">
                    <a:srgbClr val="000000">
                      <a:alpha val="43137"/>
                    </a:srgbClr>
                  </a:outerShdw>
                </a:effectLst>
              </a:rPr>
              <a:t>Расскажи по картинкам,</a:t>
            </a:r>
          </a:p>
          <a:p>
            <a:pPr lvl="0" algn="ctr" eaLnBrk="1">
              <a:spcBef>
                <a:spcPts val="1200"/>
              </a:spcBef>
              <a:spcAft>
                <a:spcPts val="300"/>
              </a:spcAft>
              <a:tabLst>
                <a:tab pos="179388" algn="l"/>
              </a:tabLst>
            </a:pPr>
            <a:r>
              <a:rPr lang="ru-RU" sz="7200" b="1" i="1" dirty="0" smtClean="0">
                <a:solidFill>
                  <a:srgbClr val="006600"/>
                </a:solidFill>
                <a:effectLst>
                  <a:outerShdw blurRad="38100" dist="38100" dir="2700000" algn="tl">
                    <a:srgbClr val="000000">
                      <a:alpha val="43137"/>
                    </a:srgbClr>
                  </a:outerShdw>
                </a:effectLst>
              </a:rPr>
              <a:t>кто что, где и с кем делал</a:t>
            </a:r>
            <a:endParaRPr lang="ru-RU" sz="7200" b="1" i="1" dirty="0" smtClean="0">
              <a:solidFill>
                <a:srgbClr val="006600"/>
              </a:solidFill>
              <a:cs typeface="Times New Roman" pitchFamily="18"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n-the-yard.png"/>
          <p:cNvPicPr>
            <a:picLocks noChangeAspect="1"/>
          </p:cNvPicPr>
          <p:nvPr/>
        </p:nvPicPr>
        <p:blipFill>
          <a:blip r:embed="rId3" cstate="print"/>
          <a:stretch>
            <a:fillRect/>
          </a:stretch>
        </p:blipFill>
        <p:spPr>
          <a:xfrm>
            <a:off x="309522" y="3786190"/>
            <a:ext cx="3382950" cy="2071702"/>
          </a:xfrm>
          <a:prstGeom prst="rect">
            <a:avLst/>
          </a:prstGeom>
        </p:spPr>
      </p:pic>
      <p:pic>
        <p:nvPicPr>
          <p:cNvPr id="3" name="Рисунок 2" descr="music.png"/>
          <p:cNvPicPr>
            <a:picLocks noChangeAspect="1"/>
          </p:cNvPicPr>
          <p:nvPr/>
        </p:nvPicPr>
        <p:blipFill>
          <a:blip r:embed="rId4" cstate="print"/>
          <a:stretch>
            <a:fillRect/>
          </a:stretch>
        </p:blipFill>
        <p:spPr>
          <a:xfrm>
            <a:off x="7310446" y="571480"/>
            <a:ext cx="2358047" cy="2214578"/>
          </a:xfrm>
          <a:prstGeom prst="rect">
            <a:avLst/>
          </a:prstGeom>
        </p:spPr>
      </p:pic>
      <p:pic>
        <p:nvPicPr>
          <p:cNvPr id="4" name="Рисунок 3" descr="dancing.png"/>
          <p:cNvPicPr>
            <a:picLocks noChangeAspect="1"/>
          </p:cNvPicPr>
          <p:nvPr/>
        </p:nvPicPr>
        <p:blipFill>
          <a:blip r:embed="rId5" cstate="print"/>
          <a:stretch>
            <a:fillRect/>
          </a:stretch>
        </p:blipFill>
        <p:spPr>
          <a:xfrm>
            <a:off x="595274" y="428604"/>
            <a:ext cx="1428760" cy="2604667"/>
          </a:xfrm>
          <a:prstGeom prst="rect">
            <a:avLst/>
          </a:prstGeom>
        </p:spPr>
      </p:pic>
      <p:pic>
        <p:nvPicPr>
          <p:cNvPr id="5" name="Рисунок 4" descr="play-with-dog.png"/>
          <p:cNvPicPr>
            <a:picLocks noChangeAspect="1"/>
          </p:cNvPicPr>
          <p:nvPr/>
        </p:nvPicPr>
        <p:blipFill>
          <a:blip r:embed="rId6" cstate="print"/>
          <a:stretch>
            <a:fillRect/>
          </a:stretch>
        </p:blipFill>
        <p:spPr>
          <a:xfrm>
            <a:off x="5167306" y="642918"/>
            <a:ext cx="1859779" cy="2428892"/>
          </a:xfrm>
          <a:prstGeom prst="rect">
            <a:avLst/>
          </a:prstGeom>
        </p:spPr>
      </p:pic>
      <p:pic>
        <p:nvPicPr>
          <p:cNvPr id="6" name="Рисунок 5" descr="mit Puppe.png"/>
          <p:cNvPicPr>
            <a:picLocks noChangeAspect="1"/>
          </p:cNvPicPr>
          <p:nvPr/>
        </p:nvPicPr>
        <p:blipFill>
          <a:blip r:embed="rId7" cstate="print"/>
          <a:stretch>
            <a:fillRect/>
          </a:stretch>
        </p:blipFill>
        <p:spPr>
          <a:xfrm>
            <a:off x="2309786" y="571480"/>
            <a:ext cx="2857520" cy="2396394"/>
          </a:xfrm>
          <a:prstGeom prst="rect">
            <a:avLst/>
          </a:prstGeom>
        </p:spPr>
      </p:pic>
      <p:pic>
        <p:nvPicPr>
          <p:cNvPr id="7" name="Рисунок 6" descr="boy-painting.png"/>
          <p:cNvPicPr>
            <a:picLocks noChangeAspect="1"/>
          </p:cNvPicPr>
          <p:nvPr/>
        </p:nvPicPr>
        <p:blipFill>
          <a:blip r:embed="rId8" cstate="print"/>
          <a:stretch>
            <a:fillRect/>
          </a:stretch>
        </p:blipFill>
        <p:spPr>
          <a:xfrm>
            <a:off x="9953651" y="642918"/>
            <a:ext cx="1829297" cy="2214578"/>
          </a:xfrm>
          <a:prstGeom prst="rect">
            <a:avLst/>
          </a:prstGeom>
        </p:spPr>
      </p:pic>
      <p:pic>
        <p:nvPicPr>
          <p:cNvPr id="8" name="Рисунок 7" descr="boy-Sport01.png"/>
          <p:cNvPicPr>
            <a:picLocks noChangeAspect="1"/>
          </p:cNvPicPr>
          <p:nvPr/>
        </p:nvPicPr>
        <p:blipFill>
          <a:blip r:embed="rId9" cstate="print"/>
          <a:stretch>
            <a:fillRect/>
          </a:stretch>
        </p:blipFill>
        <p:spPr>
          <a:xfrm>
            <a:off x="6096000" y="3786190"/>
            <a:ext cx="1899000" cy="2214578"/>
          </a:xfrm>
          <a:prstGeom prst="rect">
            <a:avLst/>
          </a:prstGeom>
        </p:spPr>
      </p:pic>
      <p:pic>
        <p:nvPicPr>
          <p:cNvPr id="9" name="Рисунок 8" descr="children-dance.png"/>
          <p:cNvPicPr>
            <a:picLocks noChangeAspect="1"/>
          </p:cNvPicPr>
          <p:nvPr/>
        </p:nvPicPr>
        <p:blipFill>
          <a:blip r:embed="rId10" cstate="print"/>
          <a:stretch>
            <a:fillRect/>
          </a:stretch>
        </p:blipFill>
        <p:spPr>
          <a:xfrm>
            <a:off x="3667108" y="3929066"/>
            <a:ext cx="2231875" cy="2000265"/>
          </a:xfrm>
          <a:prstGeom prst="rect">
            <a:avLst/>
          </a:prstGeom>
        </p:spPr>
      </p:pic>
      <p:pic>
        <p:nvPicPr>
          <p:cNvPr id="10" name="Рисунок 9" descr="woman-with-picture0.png"/>
          <p:cNvPicPr>
            <a:picLocks noChangeAspect="1"/>
          </p:cNvPicPr>
          <p:nvPr/>
        </p:nvPicPr>
        <p:blipFill>
          <a:blip r:embed="rId11" cstate="print"/>
          <a:stretch>
            <a:fillRect/>
          </a:stretch>
        </p:blipFill>
        <p:spPr>
          <a:xfrm>
            <a:off x="8310578" y="4000504"/>
            <a:ext cx="1242592" cy="2071702"/>
          </a:xfrm>
          <a:prstGeom prst="rect">
            <a:avLst/>
          </a:prstGeom>
        </p:spPr>
      </p:pic>
      <p:pic>
        <p:nvPicPr>
          <p:cNvPr id="11" name="Рисунок 10" descr="girl-at-blackboard.png"/>
          <p:cNvPicPr>
            <a:picLocks noChangeAspect="1"/>
          </p:cNvPicPr>
          <p:nvPr/>
        </p:nvPicPr>
        <p:blipFill>
          <a:blip r:embed="rId12" cstate="print"/>
          <a:stretch>
            <a:fillRect/>
          </a:stretch>
        </p:blipFill>
        <p:spPr>
          <a:xfrm>
            <a:off x="9953652" y="3929066"/>
            <a:ext cx="1745196" cy="2286016"/>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family00.png"/>
          <p:cNvPicPr>
            <a:picLocks noChangeAspect="1"/>
          </p:cNvPicPr>
          <p:nvPr/>
        </p:nvPicPr>
        <p:blipFill>
          <a:blip r:embed="rId3" cstate="print"/>
          <a:stretch>
            <a:fillRect/>
          </a:stretch>
        </p:blipFill>
        <p:spPr>
          <a:xfrm>
            <a:off x="0" y="3786190"/>
            <a:ext cx="3126770" cy="2286016"/>
          </a:xfrm>
          <a:prstGeom prst="rect">
            <a:avLst/>
          </a:prstGeom>
        </p:spPr>
      </p:pic>
      <p:pic>
        <p:nvPicPr>
          <p:cNvPr id="4" name="Объект 7"/>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8882082" y="3714752"/>
            <a:ext cx="3093708" cy="2286016"/>
          </a:xfrm>
          <a:prstGeom prst="rect">
            <a:avLst/>
          </a:prstGeom>
        </p:spPr>
      </p:pic>
      <p:pic>
        <p:nvPicPr>
          <p:cNvPr id="5" name="Рисунок 4" descr="mother00.png"/>
          <p:cNvPicPr>
            <a:picLocks noChangeAspect="1"/>
          </p:cNvPicPr>
          <p:nvPr/>
        </p:nvPicPr>
        <p:blipFill>
          <a:blip r:embed="rId5" cstate="print"/>
          <a:stretch>
            <a:fillRect/>
          </a:stretch>
        </p:blipFill>
        <p:spPr>
          <a:xfrm>
            <a:off x="5024430" y="1000108"/>
            <a:ext cx="1886255" cy="2059230"/>
          </a:xfrm>
          <a:prstGeom prst="rect">
            <a:avLst/>
          </a:prstGeom>
        </p:spPr>
      </p:pic>
      <p:pic>
        <p:nvPicPr>
          <p:cNvPr id="6" name="Рисунок 5" descr="boy-at-door2.png"/>
          <p:cNvPicPr>
            <a:picLocks noChangeAspect="1"/>
          </p:cNvPicPr>
          <p:nvPr/>
        </p:nvPicPr>
        <p:blipFill>
          <a:blip r:embed="rId6" cstate="print"/>
          <a:stretch>
            <a:fillRect/>
          </a:stretch>
        </p:blipFill>
        <p:spPr>
          <a:xfrm>
            <a:off x="3238480" y="3929066"/>
            <a:ext cx="1353382" cy="2000264"/>
          </a:xfrm>
          <a:prstGeom prst="rect">
            <a:avLst/>
          </a:prstGeom>
        </p:spPr>
      </p:pic>
      <p:pic>
        <p:nvPicPr>
          <p:cNvPr id="7" name="Рисунок 6" descr="girl-stand-at-window.png"/>
          <p:cNvPicPr>
            <a:picLocks noChangeAspect="1"/>
          </p:cNvPicPr>
          <p:nvPr/>
        </p:nvPicPr>
        <p:blipFill>
          <a:blip r:embed="rId7" cstate="print"/>
          <a:stretch>
            <a:fillRect/>
          </a:stretch>
        </p:blipFill>
        <p:spPr>
          <a:xfrm>
            <a:off x="6881818" y="3786190"/>
            <a:ext cx="1952291" cy="2143140"/>
          </a:xfrm>
          <a:prstGeom prst="rect">
            <a:avLst/>
          </a:prstGeom>
        </p:spPr>
      </p:pic>
      <p:pic>
        <p:nvPicPr>
          <p:cNvPr id="8" name="Рисунок 7" descr="cat-under-table1.png"/>
          <p:cNvPicPr>
            <a:picLocks noChangeAspect="1"/>
          </p:cNvPicPr>
          <p:nvPr/>
        </p:nvPicPr>
        <p:blipFill>
          <a:blip r:embed="rId8" cstate="print"/>
          <a:stretch>
            <a:fillRect/>
          </a:stretch>
        </p:blipFill>
        <p:spPr>
          <a:xfrm>
            <a:off x="9558410" y="1142984"/>
            <a:ext cx="2633590" cy="1928826"/>
          </a:xfrm>
          <a:prstGeom prst="rect">
            <a:avLst/>
          </a:prstGeom>
        </p:spPr>
      </p:pic>
      <p:pic>
        <p:nvPicPr>
          <p:cNvPr id="9" name="Рисунок 8" descr="in-the-yard.png"/>
          <p:cNvPicPr>
            <a:picLocks noChangeAspect="1"/>
          </p:cNvPicPr>
          <p:nvPr/>
        </p:nvPicPr>
        <p:blipFill>
          <a:blip r:embed="rId9" cstate="print"/>
          <a:stretch>
            <a:fillRect/>
          </a:stretch>
        </p:blipFill>
        <p:spPr>
          <a:xfrm>
            <a:off x="452398" y="928670"/>
            <a:ext cx="3149643" cy="1928826"/>
          </a:xfrm>
          <a:prstGeom prst="rect">
            <a:avLst/>
          </a:prstGeom>
        </p:spPr>
      </p:pic>
      <p:pic>
        <p:nvPicPr>
          <p:cNvPr id="10" name="Рисунок 9" descr="girl-sleep.png"/>
          <p:cNvPicPr>
            <a:picLocks noChangeAspect="1"/>
          </p:cNvPicPr>
          <p:nvPr/>
        </p:nvPicPr>
        <p:blipFill>
          <a:blip r:embed="rId10" cstate="print"/>
          <a:stretch>
            <a:fillRect/>
          </a:stretch>
        </p:blipFill>
        <p:spPr>
          <a:xfrm>
            <a:off x="4738678" y="3857628"/>
            <a:ext cx="2089212" cy="1857388"/>
          </a:xfrm>
          <a:prstGeom prst="rect">
            <a:avLst/>
          </a:prstGeom>
        </p:spPr>
      </p:pic>
      <p:pic>
        <p:nvPicPr>
          <p:cNvPr id="11" name="Рисунок 10" descr="woman-with-picture0.png"/>
          <p:cNvPicPr>
            <a:picLocks noChangeAspect="1"/>
          </p:cNvPicPr>
          <p:nvPr/>
        </p:nvPicPr>
        <p:blipFill>
          <a:blip r:embed="rId11" cstate="print"/>
          <a:stretch>
            <a:fillRect/>
          </a:stretch>
        </p:blipFill>
        <p:spPr>
          <a:xfrm>
            <a:off x="3667108" y="928670"/>
            <a:ext cx="1261354" cy="2102982"/>
          </a:xfrm>
          <a:prstGeom prst="rect">
            <a:avLst/>
          </a:prstGeom>
        </p:spPr>
      </p:pic>
      <p:pic>
        <p:nvPicPr>
          <p:cNvPr id="13" name="Picture 3"/>
          <p:cNvPicPr>
            <a:picLocks noChangeAspect="1" noChangeArrowheads="1"/>
          </p:cNvPicPr>
          <p:nvPr/>
        </p:nvPicPr>
        <p:blipFill>
          <a:blip r:embed="rId12" cstate="print"/>
          <a:srcRect/>
          <a:stretch>
            <a:fillRect/>
          </a:stretch>
        </p:blipFill>
        <p:spPr bwMode="auto">
          <a:xfrm>
            <a:off x="6881818" y="1214422"/>
            <a:ext cx="2502189" cy="171451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under-table.png"/>
          <p:cNvPicPr>
            <a:picLocks noChangeAspect="1"/>
          </p:cNvPicPr>
          <p:nvPr/>
        </p:nvPicPr>
        <p:blipFill>
          <a:blip r:embed="rId3" cstate="print"/>
          <a:stretch>
            <a:fillRect/>
          </a:stretch>
        </p:blipFill>
        <p:spPr>
          <a:xfrm>
            <a:off x="595274" y="1142984"/>
            <a:ext cx="2553153" cy="1785950"/>
          </a:xfrm>
          <a:prstGeom prst="rect">
            <a:avLst/>
          </a:prstGeom>
        </p:spPr>
      </p:pic>
      <p:pic>
        <p:nvPicPr>
          <p:cNvPr id="3" name="Рисунок 2" descr="cat on bag.png"/>
          <p:cNvPicPr>
            <a:picLocks noChangeAspect="1"/>
          </p:cNvPicPr>
          <p:nvPr/>
        </p:nvPicPr>
        <p:blipFill>
          <a:blip r:embed="rId4" cstate="print"/>
          <a:stretch>
            <a:fillRect/>
          </a:stretch>
        </p:blipFill>
        <p:spPr>
          <a:xfrm>
            <a:off x="3452794" y="1071546"/>
            <a:ext cx="2686425" cy="1895740"/>
          </a:xfrm>
          <a:prstGeom prst="rect">
            <a:avLst/>
          </a:prstGeom>
        </p:spPr>
      </p:pic>
      <p:pic>
        <p:nvPicPr>
          <p:cNvPr id="4" name="Рисунок 3" descr="under-lamp.png"/>
          <p:cNvPicPr>
            <a:picLocks noChangeAspect="1"/>
          </p:cNvPicPr>
          <p:nvPr/>
        </p:nvPicPr>
        <p:blipFill>
          <a:blip r:embed="rId5" cstate="print"/>
          <a:stretch>
            <a:fillRect/>
          </a:stretch>
        </p:blipFill>
        <p:spPr>
          <a:xfrm>
            <a:off x="6381752" y="1142984"/>
            <a:ext cx="2439822" cy="1785950"/>
          </a:xfrm>
          <a:prstGeom prst="rect">
            <a:avLst/>
          </a:prstGeom>
        </p:spPr>
      </p:pic>
      <p:pic>
        <p:nvPicPr>
          <p:cNvPr id="5" name="Рисунок 4" descr="girl next to boy.png"/>
          <p:cNvPicPr>
            <a:picLocks noChangeAspect="1"/>
          </p:cNvPicPr>
          <p:nvPr/>
        </p:nvPicPr>
        <p:blipFill>
          <a:blip r:embed="rId6" cstate="print"/>
          <a:stretch>
            <a:fillRect/>
          </a:stretch>
        </p:blipFill>
        <p:spPr>
          <a:xfrm>
            <a:off x="9167834" y="928670"/>
            <a:ext cx="2050948" cy="2165361"/>
          </a:xfrm>
          <a:prstGeom prst="rect">
            <a:avLst/>
          </a:prstGeom>
        </p:spPr>
      </p:pic>
      <p:pic>
        <p:nvPicPr>
          <p:cNvPr id="6" name="Рисунок 5" descr="woman at car.png"/>
          <p:cNvPicPr>
            <a:picLocks noChangeAspect="1"/>
          </p:cNvPicPr>
          <p:nvPr/>
        </p:nvPicPr>
        <p:blipFill>
          <a:blip r:embed="rId7" cstate="print"/>
          <a:stretch>
            <a:fillRect/>
          </a:stretch>
        </p:blipFill>
        <p:spPr>
          <a:xfrm>
            <a:off x="595274" y="3643314"/>
            <a:ext cx="2664748" cy="1937629"/>
          </a:xfrm>
          <a:prstGeom prst="rect">
            <a:avLst/>
          </a:prstGeom>
        </p:spPr>
      </p:pic>
      <p:pic>
        <p:nvPicPr>
          <p:cNvPr id="7" name="Рисунок 6" descr="boy with book at window.png"/>
          <p:cNvPicPr>
            <a:picLocks noChangeAspect="1"/>
          </p:cNvPicPr>
          <p:nvPr/>
        </p:nvPicPr>
        <p:blipFill>
          <a:blip r:embed="rId8" cstate="print"/>
          <a:stretch>
            <a:fillRect/>
          </a:stretch>
        </p:blipFill>
        <p:spPr>
          <a:xfrm>
            <a:off x="3595670" y="3643314"/>
            <a:ext cx="2364075" cy="1981256"/>
          </a:xfrm>
          <a:prstGeom prst="rect">
            <a:avLst/>
          </a:prstGeom>
        </p:spPr>
      </p:pic>
      <p:pic>
        <p:nvPicPr>
          <p:cNvPr id="8" name="Рисунок 7" descr="girls-under-tree.png"/>
          <p:cNvPicPr>
            <a:picLocks noChangeAspect="1"/>
          </p:cNvPicPr>
          <p:nvPr/>
        </p:nvPicPr>
        <p:blipFill>
          <a:blip r:embed="rId9" cstate="print"/>
          <a:stretch>
            <a:fillRect/>
          </a:stretch>
        </p:blipFill>
        <p:spPr>
          <a:xfrm>
            <a:off x="6381752" y="3714752"/>
            <a:ext cx="1848448" cy="2061101"/>
          </a:xfrm>
          <a:prstGeom prst="rect">
            <a:avLst/>
          </a:prstGeom>
        </p:spPr>
      </p:pic>
      <p:pic>
        <p:nvPicPr>
          <p:cNvPr id="9" name="Рисунок 8"/>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667768" y="3714752"/>
            <a:ext cx="2143140" cy="2061437"/>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0" y="0"/>
            <a:ext cx="12192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3333CC"/>
                </a:solidFill>
                <a:effectLst/>
                <a:latin typeface="Times New Roman" pitchFamily="18" charset="0"/>
                <a:ea typeface="Times New Roman" pitchFamily="18" charset="0"/>
                <a:cs typeface="Times New Roman" pitchFamily="18" charset="0"/>
              </a:rPr>
              <a:t>Сравни предложения в настоящем и прошедшем времени. </a:t>
            </a:r>
            <a:endParaRPr kumimoji="0" lang="ru-RU" sz="3600" b="0" i="0" u="none" strike="noStrike" cap="none" normalizeH="0" baseline="0" dirty="0" smtClean="0">
              <a:ln>
                <a:noFill/>
              </a:ln>
              <a:solidFill>
                <a:srgbClr val="3333CC"/>
              </a:solidFill>
              <a:effectLst/>
              <a:latin typeface="Times New Roman" pitchFamily="18" charset="0"/>
              <a:cs typeface="Times New Roman" pitchFamily="18" charset="0"/>
            </a:endParaRPr>
          </a:p>
        </p:txBody>
      </p:sp>
      <p:graphicFrame>
        <p:nvGraphicFramePr>
          <p:cNvPr id="6" name="Таблица 5"/>
          <p:cNvGraphicFramePr>
            <a:graphicFrameLocks noGrp="1"/>
          </p:cNvGraphicFramePr>
          <p:nvPr/>
        </p:nvGraphicFramePr>
        <p:xfrm>
          <a:off x="0" y="1628800"/>
          <a:ext cx="12192000" cy="4907280"/>
        </p:xfrm>
        <a:graphic>
          <a:graphicData uri="http://schemas.openxmlformats.org/drawingml/2006/table">
            <a:tbl>
              <a:tblPr firstRow="1" bandRow="1">
                <a:tableStyleId>{5940675A-B579-460E-94D1-54222C63F5DA}</a:tableStyleId>
              </a:tblPr>
              <a:tblGrid>
                <a:gridCol w="5015880"/>
                <a:gridCol w="7176120"/>
              </a:tblGrid>
              <a:tr h="585065">
                <a:tc>
                  <a:txBody>
                    <a:bodyPr/>
                    <a:lstStyle/>
                    <a:p>
                      <a:pPr algn="ctr" hangingPunct="0">
                        <a:spcAft>
                          <a:spcPts val="0"/>
                        </a:spcAft>
                        <a:tabLst>
                          <a:tab pos="180340" algn="l"/>
                        </a:tabLst>
                      </a:pPr>
                      <a:r>
                        <a:rPr lang="ru-RU" sz="4000" b="1" i="1" kern="1200" noProof="0" dirty="0" smtClean="0">
                          <a:solidFill>
                            <a:srgbClr val="3333CC"/>
                          </a:solidFill>
                          <a:latin typeface="+mn-lt"/>
                          <a:ea typeface="+mn-ea"/>
                          <a:cs typeface="+mn-cs"/>
                        </a:rPr>
                        <a:t>Настоящее время</a:t>
                      </a:r>
                    </a:p>
                  </a:txBody>
                  <a:tcPr marL="44450" marR="44450" marT="0" marB="0"/>
                </a:tc>
                <a:tc>
                  <a:txBody>
                    <a:bodyPr/>
                    <a:lstStyle/>
                    <a:p>
                      <a:pPr algn="ctr"/>
                      <a:r>
                        <a:rPr lang="ru-RU" sz="4000" b="1" i="1" kern="1200" noProof="0" dirty="0" smtClean="0">
                          <a:solidFill>
                            <a:srgbClr val="3333CC"/>
                          </a:solidFill>
                          <a:latin typeface="+mn-lt"/>
                          <a:ea typeface="+mn-ea"/>
                          <a:cs typeface="+mn-cs"/>
                        </a:rPr>
                        <a:t>Прошедшее время</a:t>
                      </a:r>
                      <a:endParaRPr lang="ru-RU" sz="4000" noProof="0" dirty="0">
                        <a:solidFill>
                          <a:srgbClr val="3333CC"/>
                        </a:solidFill>
                      </a:endParaRPr>
                    </a:p>
                  </a:txBody>
                  <a:tcPr/>
                </a:tc>
              </a:tr>
              <a:tr h="5850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4000" b="1" i="1" kern="1200" dirty="0" smtClean="0">
                          <a:solidFill>
                            <a:schemeClr val="tx1"/>
                          </a:solidFill>
                          <a:latin typeface="+mn-lt"/>
                          <a:ea typeface="+mn-ea"/>
                          <a:cs typeface="+mn-cs"/>
                        </a:rPr>
                        <a:t>Ich </a:t>
                      </a:r>
                      <a:r>
                        <a:rPr lang="de-DE" sz="4000" b="1" i="1" kern="1200" dirty="0" smtClean="0">
                          <a:solidFill>
                            <a:srgbClr val="FF0000"/>
                          </a:solidFill>
                          <a:latin typeface="+mn-lt"/>
                          <a:ea typeface="+mn-ea"/>
                          <a:cs typeface="+mn-cs"/>
                        </a:rPr>
                        <a:t>male</a:t>
                      </a:r>
                      <a:r>
                        <a:rPr lang="de-DE" sz="4000" b="1" i="1" kern="1200" dirty="0" smtClean="0">
                          <a:solidFill>
                            <a:schemeClr val="tx1"/>
                          </a:solidFill>
                          <a:latin typeface="+mn-lt"/>
                          <a:ea typeface="+mn-ea"/>
                          <a:cs typeface="+mn-cs"/>
                        </a:rPr>
                        <a:t> oft.</a:t>
                      </a:r>
                      <a:endParaRPr lang="ru-RU" sz="4000" b="1" i="1" kern="1200" dirty="0" smtClean="0">
                        <a:solidFill>
                          <a:schemeClr val="tx1"/>
                        </a:solidFill>
                        <a:latin typeface="+mn-lt"/>
                        <a:ea typeface="+mn-ea"/>
                        <a:cs typeface="+mn-cs"/>
                      </a:endParaRPr>
                    </a:p>
                  </a:txBody>
                  <a:tcPr/>
                </a:tc>
                <a:tc>
                  <a:txBody>
                    <a:bodyPr/>
                    <a:lstStyle/>
                    <a:p>
                      <a:r>
                        <a:rPr lang="de-DE" sz="4000" b="1" i="1" kern="1200" dirty="0" smtClean="0">
                          <a:solidFill>
                            <a:schemeClr val="tx1"/>
                          </a:solidFill>
                          <a:latin typeface="+mn-lt"/>
                          <a:ea typeface="+mn-ea"/>
                          <a:cs typeface="+mn-cs"/>
                        </a:rPr>
                        <a:t>Ich </a:t>
                      </a:r>
                      <a:r>
                        <a:rPr lang="de-DE" sz="4000" b="1" i="1" kern="1200" dirty="0" smtClean="0">
                          <a:solidFill>
                            <a:srgbClr val="FF0000"/>
                          </a:solidFill>
                          <a:latin typeface="+mn-lt"/>
                          <a:ea typeface="+mn-ea"/>
                          <a:cs typeface="+mn-cs"/>
                        </a:rPr>
                        <a:t>habe</a:t>
                      </a:r>
                      <a:r>
                        <a:rPr lang="de-DE" sz="4000" b="1" i="1" kern="1200" dirty="0" smtClean="0">
                          <a:solidFill>
                            <a:schemeClr val="tx1"/>
                          </a:solidFill>
                          <a:latin typeface="+mn-lt"/>
                          <a:ea typeface="+mn-ea"/>
                          <a:cs typeface="+mn-cs"/>
                        </a:rPr>
                        <a:t> oft </a:t>
                      </a:r>
                      <a:r>
                        <a:rPr lang="de-DE" sz="4000" b="1" i="1" kern="1200" dirty="0" smtClean="0">
                          <a:solidFill>
                            <a:srgbClr val="FF0000"/>
                          </a:solidFill>
                          <a:latin typeface="+mn-lt"/>
                          <a:ea typeface="+mn-ea"/>
                          <a:cs typeface="+mn-cs"/>
                        </a:rPr>
                        <a:t>ge</a:t>
                      </a:r>
                      <a:r>
                        <a:rPr lang="de-DE" sz="4000" b="1" i="1" kern="1200" dirty="0" smtClean="0">
                          <a:solidFill>
                            <a:schemeClr val="tx1"/>
                          </a:solidFill>
                          <a:latin typeface="+mn-lt"/>
                          <a:ea typeface="+mn-ea"/>
                          <a:cs typeface="+mn-cs"/>
                        </a:rPr>
                        <a:t>mal</a:t>
                      </a:r>
                      <a:r>
                        <a:rPr lang="de-DE" sz="4000" b="1" i="1" kern="1200" dirty="0" smtClean="0">
                          <a:solidFill>
                            <a:srgbClr val="FF0000"/>
                          </a:solidFill>
                          <a:latin typeface="+mn-lt"/>
                          <a:ea typeface="+mn-ea"/>
                          <a:cs typeface="+mn-cs"/>
                        </a:rPr>
                        <a:t>t</a:t>
                      </a:r>
                      <a:r>
                        <a:rPr lang="de-DE" sz="4000" b="1" i="1" kern="1200" dirty="0" smtClean="0">
                          <a:solidFill>
                            <a:schemeClr val="tx1"/>
                          </a:solidFill>
                          <a:latin typeface="+mn-lt"/>
                          <a:ea typeface="+mn-ea"/>
                          <a:cs typeface="+mn-cs"/>
                        </a:rPr>
                        <a:t>.</a:t>
                      </a:r>
                      <a:endParaRPr lang="ru-RU" sz="4000" b="1" i="1" kern="1200" dirty="0" smtClean="0">
                        <a:solidFill>
                          <a:schemeClr val="tx1"/>
                        </a:solidFill>
                        <a:latin typeface="+mn-lt"/>
                        <a:ea typeface="+mn-ea"/>
                        <a:cs typeface="+mn-cs"/>
                      </a:endParaRPr>
                    </a:p>
                  </a:txBody>
                  <a:tcPr/>
                </a:tc>
              </a:tr>
              <a:tr h="585065">
                <a:tc>
                  <a:txBody>
                    <a:bodyPr/>
                    <a:lstStyle/>
                    <a:p>
                      <a:r>
                        <a:rPr lang="de-DE" sz="4000" b="1" i="1" kern="1200" dirty="0" smtClean="0">
                          <a:solidFill>
                            <a:schemeClr val="tx1"/>
                          </a:solidFill>
                          <a:latin typeface="+mn-lt"/>
                          <a:ea typeface="+mn-ea"/>
                          <a:cs typeface="+mn-cs"/>
                        </a:rPr>
                        <a:t>Ich spiele Ball.</a:t>
                      </a:r>
                      <a:endParaRPr lang="ru-RU" sz="4000" b="1" i="1" kern="1200" dirty="0" smtClean="0">
                        <a:solidFill>
                          <a:schemeClr val="tx1"/>
                        </a:solidFill>
                        <a:latin typeface="+mn-lt"/>
                        <a:ea typeface="+mn-ea"/>
                        <a:cs typeface="+mn-cs"/>
                      </a:endParaRPr>
                    </a:p>
                  </a:txBody>
                  <a:tcPr/>
                </a:tc>
                <a:tc>
                  <a:txBody>
                    <a:bodyPr/>
                    <a:lstStyle/>
                    <a:p>
                      <a:r>
                        <a:rPr lang="de-DE" sz="4000" b="1" i="1" kern="1200" dirty="0" smtClean="0">
                          <a:solidFill>
                            <a:schemeClr val="tx1"/>
                          </a:solidFill>
                          <a:latin typeface="+mn-lt"/>
                          <a:ea typeface="+mn-ea"/>
                          <a:cs typeface="+mn-cs"/>
                        </a:rPr>
                        <a:t>Ich habe Ball gespielt.</a:t>
                      </a:r>
                      <a:endParaRPr lang="ru-RU" sz="4000" b="1" i="1" kern="1200" dirty="0" smtClean="0">
                        <a:solidFill>
                          <a:schemeClr val="tx1"/>
                        </a:solidFill>
                        <a:latin typeface="+mn-lt"/>
                        <a:ea typeface="+mn-ea"/>
                        <a:cs typeface="+mn-cs"/>
                      </a:endParaRPr>
                    </a:p>
                  </a:txBody>
                  <a:tcPr/>
                </a:tc>
              </a:tr>
              <a:tr h="585065">
                <a:tc>
                  <a:txBody>
                    <a:bodyPr/>
                    <a:lstStyle/>
                    <a:p>
                      <a:r>
                        <a:rPr lang="de-DE" sz="4000" b="1" i="1" kern="1200" dirty="0" smtClean="0">
                          <a:solidFill>
                            <a:schemeClr val="tx1"/>
                          </a:solidFill>
                          <a:latin typeface="+mn-lt"/>
                          <a:ea typeface="+mn-ea"/>
                          <a:cs typeface="+mn-cs"/>
                        </a:rPr>
                        <a:t>Ich turne viel.</a:t>
                      </a:r>
                      <a:endParaRPr lang="ru-RU" sz="4000" b="1" i="1" kern="1200" dirty="0" smtClean="0">
                        <a:solidFill>
                          <a:schemeClr val="tx1"/>
                        </a:solidFill>
                        <a:latin typeface="+mn-lt"/>
                        <a:ea typeface="+mn-ea"/>
                        <a:cs typeface="+mn-cs"/>
                      </a:endParaRPr>
                    </a:p>
                  </a:txBody>
                  <a:tcPr/>
                </a:tc>
                <a:tc>
                  <a:txBody>
                    <a:bodyPr/>
                    <a:lstStyle/>
                    <a:p>
                      <a:r>
                        <a:rPr lang="de-DE" sz="4000" b="1" i="1" kern="1200" dirty="0" smtClean="0">
                          <a:solidFill>
                            <a:schemeClr val="tx1"/>
                          </a:solidFill>
                          <a:latin typeface="+mn-lt"/>
                          <a:ea typeface="+mn-ea"/>
                          <a:cs typeface="+mn-cs"/>
                        </a:rPr>
                        <a:t>Ich habe viel geturnt.</a:t>
                      </a:r>
                      <a:endParaRPr lang="ru-RU" sz="4000" b="1" i="1" kern="1200" dirty="0" smtClean="0">
                        <a:solidFill>
                          <a:schemeClr val="tx1"/>
                        </a:solidFill>
                        <a:latin typeface="+mn-lt"/>
                        <a:ea typeface="+mn-ea"/>
                        <a:cs typeface="+mn-cs"/>
                      </a:endParaRPr>
                    </a:p>
                  </a:txBody>
                  <a:tcPr/>
                </a:tc>
              </a:tr>
              <a:tr h="585065">
                <a:tc>
                  <a:txBody>
                    <a:bodyPr/>
                    <a:lstStyle/>
                    <a:p>
                      <a:r>
                        <a:rPr lang="de-DE" sz="4000" b="1" i="1" kern="1200" dirty="0" smtClean="0">
                          <a:solidFill>
                            <a:schemeClr val="tx1"/>
                          </a:solidFill>
                          <a:latin typeface="+mn-lt"/>
                          <a:ea typeface="+mn-ea"/>
                          <a:cs typeface="+mn-cs"/>
                        </a:rPr>
                        <a:t>Ich arbeite im Garten.</a:t>
                      </a:r>
                      <a:endParaRPr lang="ru-RU" sz="4000" b="1" i="1" kern="1200" dirty="0" smtClean="0">
                        <a:solidFill>
                          <a:schemeClr val="tx1"/>
                        </a:solidFill>
                        <a:latin typeface="+mn-lt"/>
                        <a:ea typeface="+mn-ea"/>
                        <a:cs typeface="+mn-cs"/>
                      </a:endParaRPr>
                    </a:p>
                  </a:txBody>
                  <a:tcPr/>
                </a:tc>
                <a:tc>
                  <a:txBody>
                    <a:bodyPr/>
                    <a:lstStyle/>
                    <a:p>
                      <a:r>
                        <a:rPr lang="de-DE" sz="4000" b="1" i="1" kern="1200" dirty="0" smtClean="0">
                          <a:solidFill>
                            <a:schemeClr val="tx1"/>
                          </a:solidFill>
                          <a:latin typeface="+mn-lt"/>
                          <a:ea typeface="+mn-ea"/>
                          <a:cs typeface="+mn-cs"/>
                        </a:rPr>
                        <a:t>Ich habe im Garten gearbeitet.</a:t>
                      </a:r>
                      <a:endParaRPr lang="ru-RU" sz="4000" b="1" i="1" kern="1200" dirty="0" smtClean="0">
                        <a:solidFill>
                          <a:schemeClr val="tx1"/>
                        </a:solidFill>
                        <a:latin typeface="+mn-lt"/>
                        <a:ea typeface="+mn-ea"/>
                        <a:cs typeface="+mn-cs"/>
                      </a:endParaRPr>
                    </a:p>
                  </a:txBody>
                  <a:tcPr/>
                </a:tc>
              </a:tr>
              <a:tr h="585065">
                <a:tc>
                  <a:txBody>
                    <a:bodyPr/>
                    <a:lstStyle/>
                    <a:p>
                      <a:r>
                        <a:rPr lang="de-DE" sz="4000" b="1" i="1" kern="1200" dirty="0" smtClean="0">
                          <a:solidFill>
                            <a:schemeClr val="tx1"/>
                          </a:solidFill>
                          <a:latin typeface="+mn-lt"/>
                          <a:ea typeface="+mn-ea"/>
                          <a:cs typeface="+mn-cs"/>
                        </a:rPr>
                        <a:t>Ich bade im Fluss.</a:t>
                      </a:r>
                      <a:endParaRPr lang="ru-RU" sz="4000" b="1" i="1" kern="1200" dirty="0" smtClean="0">
                        <a:solidFill>
                          <a:schemeClr val="tx1"/>
                        </a:solidFill>
                        <a:latin typeface="+mn-lt"/>
                        <a:ea typeface="+mn-ea"/>
                        <a:cs typeface="+mn-cs"/>
                      </a:endParaRPr>
                    </a:p>
                  </a:txBody>
                  <a:tcPr/>
                </a:tc>
                <a:tc>
                  <a:txBody>
                    <a:bodyPr/>
                    <a:lstStyle/>
                    <a:p>
                      <a:r>
                        <a:rPr lang="de-DE" sz="4000" b="1" i="1" kern="1200" dirty="0" smtClean="0">
                          <a:solidFill>
                            <a:schemeClr val="tx1"/>
                          </a:solidFill>
                          <a:latin typeface="+mn-lt"/>
                          <a:ea typeface="+mn-ea"/>
                          <a:cs typeface="+mn-cs"/>
                        </a:rPr>
                        <a:t>Ich habe im Fluss gebadet.</a:t>
                      </a:r>
                      <a:endParaRPr lang="ru-RU" sz="4000" b="1" i="1" kern="1200" dirty="0" smtClean="0">
                        <a:solidFill>
                          <a:schemeClr val="tx1"/>
                        </a:solidFill>
                        <a:latin typeface="+mn-lt"/>
                        <a:ea typeface="+mn-ea"/>
                        <a:cs typeface="+mn-cs"/>
                      </a:endParaRPr>
                    </a:p>
                  </a:txBody>
                  <a:tcPr/>
                </a:tc>
              </a:tr>
              <a:tr h="585065">
                <a:tc>
                  <a:txBody>
                    <a:bodyPr/>
                    <a:lstStyle/>
                    <a:p>
                      <a:r>
                        <a:rPr lang="de-DE" sz="4000" b="1" i="1" kern="1200" dirty="0" smtClean="0">
                          <a:solidFill>
                            <a:schemeClr val="tx1"/>
                          </a:solidFill>
                          <a:latin typeface="+mn-lt"/>
                          <a:ea typeface="+mn-ea"/>
                          <a:cs typeface="+mn-cs"/>
                        </a:rPr>
                        <a:t>Ich spiele im Hof.</a:t>
                      </a:r>
                      <a:endParaRPr lang="ru-RU" sz="4000" b="1" i="1" kern="1200" dirty="0" smtClean="0">
                        <a:solidFill>
                          <a:schemeClr val="tx1"/>
                        </a:solidFill>
                        <a:latin typeface="+mn-lt"/>
                        <a:ea typeface="+mn-ea"/>
                        <a:cs typeface="+mn-cs"/>
                      </a:endParaRPr>
                    </a:p>
                  </a:txBody>
                  <a:tcPr/>
                </a:tc>
                <a:tc>
                  <a:txBody>
                    <a:bodyPr/>
                    <a:lstStyle/>
                    <a:p>
                      <a:r>
                        <a:rPr lang="de-DE" sz="4000" b="1" i="1" kern="1200" dirty="0" smtClean="0">
                          <a:solidFill>
                            <a:schemeClr val="tx1"/>
                          </a:solidFill>
                          <a:latin typeface="+mn-lt"/>
                          <a:ea typeface="+mn-ea"/>
                          <a:cs typeface="+mn-cs"/>
                        </a:rPr>
                        <a:t>Ich habe im Hof gespielt.</a:t>
                      </a:r>
                      <a:endParaRPr lang="ru-RU" sz="4000" b="1" i="1" kern="1200" dirty="0" smtClean="0">
                        <a:solidFill>
                          <a:schemeClr val="tx1"/>
                        </a:solidFill>
                        <a:latin typeface="+mn-lt"/>
                        <a:ea typeface="+mn-ea"/>
                        <a:cs typeface="+mn-cs"/>
                      </a:endParaRPr>
                    </a:p>
                  </a:txBody>
                  <a:tcPr/>
                </a:tc>
              </a:tr>
            </a:tbl>
          </a:graphicData>
        </a:graphic>
      </p:graphicFrame>
      <p:sp>
        <p:nvSpPr>
          <p:cNvPr id="7" name="Прямоугольник 6"/>
          <p:cNvSpPr/>
          <p:nvPr/>
        </p:nvSpPr>
        <p:spPr>
          <a:xfrm>
            <a:off x="5015880" y="2348880"/>
            <a:ext cx="7176120" cy="64807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5015880" y="3068960"/>
            <a:ext cx="7176120" cy="64807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015880" y="3789040"/>
            <a:ext cx="7176120" cy="64807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5015880" y="4509120"/>
            <a:ext cx="7176120" cy="64807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5015880" y="5229200"/>
            <a:ext cx="7176120" cy="64807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5015880" y="5949280"/>
            <a:ext cx="7176120" cy="64807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0960" y="785794"/>
            <a:ext cx="1428760" cy="2205042"/>
          </a:xfrm>
          <a:prstGeom prst="rect">
            <a:avLst/>
          </a:prstGeom>
        </p:spPr>
      </p:pic>
      <p:pic>
        <p:nvPicPr>
          <p:cNvPr id="3" name="Рисунок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0960" y="3643314"/>
            <a:ext cx="2059542" cy="2032833"/>
          </a:xfrm>
          <a:prstGeom prst="rect">
            <a:avLst/>
          </a:prstGeom>
        </p:spPr>
      </p:pic>
      <p:pic>
        <p:nvPicPr>
          <p:cNvPr id="4" name="Picture 3"/>
          <p:cNvPicPr>
            <a:picLocks noChangeAspect="1" noChangeArrowheads="1"/>
          </p:cNvPicPr>
          <p:nvPr/>
        </p:nvPicPr>
        <p:blipFill>
          <a:blip r:embed="rId5" cstate="print"/>
          <a:srcRect/>
          <a:stretch>
            <a:fillRect/>
          </a:stretch>
        </p:blipFill>
        <p:spPr bwMode="auto">
          <a:xfrm>
            <a:off x="1952596" y="1000108"/>
            <a:ext cx="2857520" cy="2011814"/>
          </a:xfrm>
          <a:prstGeom prst="rect">
            <a:avLst/>
          </a:prstGeom>
          <a:noFill/>
          <a:ln w="9525">
            <a:noFill/>
            <a:miter lim="800000"/>
            <a:headEnd/>
            <a:tailEnd/>
          </a:ln>
          <a:effectLst/>
        </p:spPr>
      </p:pic>
      <p:pic>
        <p:nvPicPr>
          <p:cNvPr id="5" name="Рисунок 4" descr="2019-10-16_212121.png"/>
          <p:cNvPicPr>
            <a:picLocks noChangeAspect="1"/>
          </p:cNvPicPr>
          <p:nvPr/>
        </p:nvPicPr>
        <p:blipFill>
          <a:blip r:embed="rId6" cstate="print"/>
          <a:stretch>
            <a:fillRect/>
          </a:stretch>
        </p:blipFill>
        <p:spPr>
          <a:xfrm>
            <a:off x="2738414" y="3643314"/>
            <a:ext cx="1495142" cy="2112185"/>
          </a:xfrm>
          <a:prstGeom prst="rect">
            <a:avLst/>
          </a:prstGeom>
        </p:spPr>
      </p:pic>
      <p:pic>
        <p:nvPicPr>
          <p:cNvPr id="6" name="Рисунок 5" descr="flowers in vase.png"/>
          <p:cNvPicPr>
            <a:picLocks noChangeAspect="1"/>
          </p:cNvPicPr>
          <p:nvPr/>
        </p:nvPicPr>
        <p:blipFill>
          <a:blip r:embed="rId7" cstate="print"/>
          <a:stretch>
            <a:fillRect/>
          </a:stretch>
        </p:blipFill>
        <p:spPr>
          <a:xfrm>
            <a:off x="5024430" y="785794"/>
            <a:ext cx="1464220" cy="2298270"/>
          </a:xfrm>
          <a:prstGeom prst="rect">
            <a:avLst/>
          </a:prstGeom>
        </p:spPr>
      </p:pic>
      <p:pic>
        <p:nvPicPr>
          <p:cNvPr id="7" name="Рисунок 6" descr="girl-at-blackboard.png"/>
          <p:cNvPicPr>
            <a:picLocks noChangeAspect="1"/>
          </p:cNvPicPr>
          <p:nvPr/>
        </p:nvPicPr>
        <p:blipFill>
          <a:blip r:embed="rId8" cstate="print"/>
          <a:stretch>
            <a:fillRect/>
          </a:stretch>
        </p:blipFill>
        <p:spPr>
          <a:xfrm>
            <a:off x="4595802" y="3643314"/>
            <a:ext cx="1571636" cy="2058671"/>
          </a:xfrm>
          <a:prstGeom prst="rect">
            <a:avLst/>
          </a:prstGeom>
        </p:spPr>
      </p:pic>
      <p:pic>
        <p:nvPicPr>
          <p:cNvPr id="8" name="Рисунок 7" descr="help-mother01.png"/>
          <p:cNvPicPr>
            <a:picLocks noChangeAspect="1"/>
          </p:cNvPicPr>
          <p:nvPr/>
        </p:nvPicPr>
        <p:blipFill>
          <a:blip r:embed="rId9" cstate="print"/>
          <a:stretch>
            <a:fillRect/>
          </a:stretch>
        </p:blipFill>
        <p:spPr>
          <a:xfrm>
            <a:off x="6524628" y="857232"/>
            <a:ext cx="2955946" cy="2000264"/>
          </a:xfrm>
          <a:prstGeom prst="rect">
            <a:avLst/>
          </a:prstGeom>
        </p:spPr>
      </p:pic>
      <p:pic>
        <p:nvPicPr>
          <p:cNvPr id="9" name="Picture 3"/>
          <p:cNvPicPr>
            <a:picLocks noChangeAspect="1" noChangeArrowheads="1"/>
          </p:cNvPicPr>
          <p:nvPr/>
        </p:nvPicPr>
        <p:blipFill>
          <a:blip r:embed="rId10"/>
          <a:srcRect/>
          <a:stretch>
            <a:fillRect/>
          </a:stretch>
        </p:blipFill>
        <p:spPr bwMode="auto">
          <a:xfrm>
            <a:off x="9739338" y="1000108"/>
            <a:ext cx="2098250" cy="1928826"/>
          </a:xfrm>
          <a:prstGeom prst="rect">
            <a:avLst/>
          </a:prstGeom>
          <a:noFill/>
          <a:ln w="9525">
            <a:noFill/>
            <a:miter lim="800000"/>
            <a:headEnd/>
            <a:tailEnd/>
          </a:ln>
          <a:effectLst/>
        </p:spPr>
      </p:pic>
      <p:pic>
        <p:nvPicPr>
          <p:cNvPr id="10" name="Picture 2"/>
          <p:cNvPicPr>
            <a:picLocks noChangeAspect="1" noChangeArrowheads="1"/>
          </p:cNvPicPr>
          <p:nvPr/>
        </p:nvPicPr>
        <p:blipFill>
          <a:blip r:embed="rId11" cstate="print"/>
          <a:srcRect/>
          <a:stretch>
            <a:fillRect/>
          </a:stretch>
        </p:blipFill>
        <p:spPr bwMode="auto">
          <a:xfrm>
            <a:off x="6310314" y="3857628"/>
            <a:ext cx="2571944" cy="1785950"/>
          </a:xfrm>
          <a:prstGeom prst="rect">
            <a:avLst/>
          </a:prstGeom>
          <a:noFill/>
          <a:ln w="9525">
            <a:noFill/>
            <a:miter lim="800000"/>
            <a:headEnd/>
            <a:tailEnd/>
          </a:ln>
          <a:effectLst/>
        </p:spPr>
      </p:pic>
      <p:pic>
        <p:nvPicPr>
          <p:cNvPr id="11" name="Picture 3"/>
          <p:cNvPicPr>
            <a:picLocks noChangeAspect="1" noChangeArrowheads="1"/>
          </p:cNvPicPr>
          <p:nvPr/>
        </p:nvPicPr>
        <p:blipFill>
          <a:blip r:embed="rId12" cstate="print"/>
          <a:srcRect/>
          <a:stretch>
            <a:fillRect/>
          </a:stretch>
        </p:blipFill>
        <p:spPr bwMode="auto">
          <a:xfrm>
            <a:off x="9310710" y="3857628"/>
            <a:ext cx="2345121" cy="173420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Логопед.png"/>
          <p:cNvPicPr>
            <a:picLocks noChangeAspect="1"/>
          </p:cNvPicPr>
          <p:nvPr/>
        </p:nvPicPr>
        <p:blipFill>
          <a:blip r:embed="rId3" cstate="print"/>
          <a:stretch>
            <a:fillRect/>
          </a:stretch>
        </p:blipFill>
        <p:spPr>
          <a:xfrm>
            <a:off x="523836" y="714356"/>
            <a:ext cx="1956383" cy="2071702"/>
          </a:xfrm>
          <a:prstGeom prst="rect">
            <a:avLst/>
          </a:prstGeom>
        </p:spPr>
      </p:pic>
      <p:pic>
        <p:nvPicPr>
          <p:cNvPr id="3" name="Рисунок 2" descr="Bett-unter-Fenster.png"/>
          <p:cNvPicPr>
            <a:picLocks noChangeAspect="1"/>
          </p:cNvPicPr>
          <p:nvPr/>
        </p:nvPicPr>
        <p:blipFill>
          <a:blip r:embed="rId4" cstate="print"/>
          <a:stretch>
            <a:fillRect/>
          </a:stretch>
        </p:blipFill>
        <p:spPr>
          <a:xfrm>
            <a:off x="2881290" y="785794"/>
            <a:ext cx="1428760" cy="1947051"/>
          </a:xfrm>
          <a:prstGeom prst="rect">
            <a:avLst/>
          </a:prstGeom>
        </p:spPr>
      </p:pic>
      <p:pic>
        <p:nvPicPr>
          <p:cNvPr id="4" name="Рисунок 3" descr="dog-on-bag.png"/>
          <p:cNvPicPr>
            <a:picLocks noChangeAspect="1"/>
          </p:cNvPicPr>
          <p:nvPr/>
        </p:nvPicPr>
        <p:blipFill>
          <a:blip r:embed="rId5" cstate="print"/>
          <a:stretch>
            <a:fillRect/>
          </a:stretch>
        </p:blipFill>
        <p:spPr>
          <a:xfrm>
            <a:off x="4810116" y="1000108"/>
            <a:ext cx="1704172" cy="1785950"/>
          </a:xfrm>
          <a:prstGeom prst="rect">
            <a:avLst/>
          </a:prstGeom>
        </p:spPr>
      </p:pic>
      <p:pic>
        <p:nvPicPr>
          <p:cNvPr id="5" name="Рисунок 4" descr="girl-under-table.png"/>
          <p:cNvPicPr>
            <a:picLocks noChangeAspect="1"/>
          </p:cNvPicPr>
          <p:nvPr/>
        </p:nvPicPr>
        <p:blipFill>
          <a:blip r:embed="rId6" cstate="print"/>
          <a:stretch>
            <a:fillRect/>
          </a:stretch>
        </p:blipFill>
        <p:spPr>
          <a:xfrm>
            <a:off x="380960" y="3714752"/>
            <a:ext cx="2380949" cy="1714512"/>
          </a:xfrm>
          <a:prstGeom prst="rect">
            <a:avLst/>
          </a:prstGeom>
        </p:spPr>
      </p:pic>
      <p:pic>
        <p:nvPicPr>
          <p:cNvPr id="6" name="Рисунок 5" descr="cat in bag.png"/>
          <p:cNvPicPr>
            <a:picLocks noChangeAspect="1"/>
          </p:cNvPicPr>
          <p:nvPr/>
        </p:nvPicPr>
        <p:blipFill>
          <a:blip r:embed="rId7" cstate="print"/>
          <a:stretch>
            <a:fillRect/>
          </a:stretch>
        </p:blipFill>
        <p:spPr>
          <a:xfrm>
            <a:off x="3024166" y="3714752"/>
            <a:ext cx="1846657" cy="1714512"/>
          </a:xfrm>
          <a:prstGeom prst="rect">
            <a:avLst/>
          </a:prstGeom>
        </p:spPr>
      </p:pic>
      <p:pic>
        <p:nvPicPr>
          <p:cNvPr id="7" name="Picture 2"/>
          <p:cNvPicPr>
            <a:picLocks noChangeAspect="1" noChangeArrowheads="1"/>
          </p:cNvPicPr>
          <p:nvPr/>
        </p:nvPicPr>
        <p:blipFill>
          <a:blip r:embed="rId8" cstate="print"/>
          <a:srcRect/>
          <a:stretch>
            <a:fillRect/>
          </a:stretch>
        </p:blipFill>
        <p:spPr bwMode="auto">
          <a:xfrm>
            <a:off x="6738942" y="1000108"/>
            <a:ext cx="1706795" cy="1686910"/>
          </a:xfrm>
          <a:prstGeom prst="rect">
            <a:avLst/>
          </a:prstGeom>
          <a:noFill/>
          <a:ln w="9525">
            <a:noFill/>
            <a:miter lim="800000"/>
            <a:headEnd/>
            <a:tailEnd/>
          </a:ln>
          <a:effectLst/>
        </p:spPr>
      </p:pic>
      <p:pic>
        <p:nvPicPr>
          <p:cNvPr id="8" name="Picture 4"/>
          <p:cNvPicPr>
            <a:picLocks noChangeAspect="1" noChangeArrowheads="1"/>
          </p:cNvPicPr>
          <p:nvPr/>
        </p:nvPicPr>
        <p:blipFill>
          <a:blip r:embed="rId9" cstate="print"/>
          <a:srcRect/>
          <a:stretch>
            <a:fillRect/>
          </a:stretch>
        </p:blipFill>
        <p:spPr bwMode="auto">
          <a:xfrm>
            <a:off x="5024430" y="3714752"/>
            <a:ext cx="2191407" cy="1735655"/>
          </a:xfrm>
          <a:prstGeom prst="rect">
            <a:avLst/>
          </a:prstGeom>
          <a:noFill/>
          <a:ln w="9525">
            <a:noFill/>
            <a:miter lim="800000"/>
            <a:headEnd/>
            <a:tailEnd/>
          </a:ln>
          <a:effectLst/>
        </p:spPr>
      </p:pic>
      <p:pic>
        <p:nvPicPr>
          <p:cNvPr id="9" name="Рисунок 8" descr="school_teacher5.gif"/>
          <p:cNvPicPr>
            <a:picLocks noChangeAspect="1"/>
          </p:cNvPicPr>
          <p:nvPr/>
        </p:nvPicPr>
        <p:blipFill>
          <a:blip r:embed="rId10" cstate="print"/>
          <a:stretch>
            <a:fillRect/>
          </a:stretch>
        </p:blipFill>
        <p:spPr>
          <a:xfrm>
            <a:off x="8667768" y="1071546"/>
            <a:ext cx="3286148" cy="1643074"/>
          </a:xfrm>
          <a:prstGeom prst="rect">
            <a:avLst/>
          </a:prstGeom>
        </p:spPr>
      </p:pic>
      <p:pic>
        <p:nvPicPr>
          <p:cNvPr id="10" name="Рисунок 9" descr="girl-at-door.png"/>
          <p:cNvPicPr>
            <a:picLocks noChangeAspect="1"/>
          </p:cNvPicPr>
          <p:nvPr/>
        </p:nvPicPr>
        <p:blipFill>
          <a:blip r:embed="rId11" cstate="print"/>
          <a:stretch>
            <a:fillRect/>
          </a:stretch>
        </p:blipFill>
        <p:spPr>
          <a:xfrm>
            <a:off x="7381884" y="3786190"/>
            <a:ext cx="2432914" cy="1571636"/>
          </a:xfrm>
          <a:prstGeom prst="rect">
            <a:avLst/>
          </a:prstGeom>
        </p:spPr>
      </p:pic>
      <p:pic>
        <p:nvPicPr>
          <p:cNvPr id="11" name="Рисунок 10" descr="girl vor spiegel.png"/>
          <p:cNvPicPr>
            <a:picLocks noChangeAspect="1"/>
          </p:cNvPicPr>
          <p:nvPr/>
        </p:nvPicPr>
        <p:blipFill>
          <a:blip r:embed="rId12" cstate="print"/>
          <a:stretch>
            <a:fillRect/>
          </a:stretch>
        </p:blipFill>
        <p:spPr>
          <a:xfrm>
            <a:off x="10025089" y="3643313"/>
            <a:ext cx="1546229" cy="1857389"/>
          </a:xfrm>
          <a:prstGeom prst="rect">
            <a:avLst/>
          </a:prstGeo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bwMode="auto">
          <a:xfrm>
            <a:off x="3024166" y="1000108"/>
            <a:ext cx="2226784" cy="1740940"/>
          </a:xfrm>
          <a:prstGeom prst="rect">
            <a:avLst/>
          </a:prstGeom>
          <a:noFill/>
          <a:ln w="9525">
            <a:noFill/>
            <a:miter lim="800000"/>
            <a:headEnd/>
            <a:tailEnd/>
          </a:ln>
          <a:effectLst/>
        </p:spPr>
      </p:pic>
      <p:pic>
        <p:nvPicPr>
          <p:cNvPr id="3" name="Рисунок 2" descr="cat-on-tree.png"/>
          <p:cNvPicPr>
            <a:picLocks noChangeAspect="1"/>
          </p:cNvPicPr>
          <p:nvPr/>
        </p:nvPicPr>
        <p:blipFill>
          <a:blip r:embed="rId4" cstate="print"/>
          <a:stretch>
            <a:fillRect/>
          </a:stretch>
        </p:blipFill>
        <p:spPr>
          <a:xfrm>
            <a:off x="5453058" y="857232"/>
            <a:ext cx="2626895" cy="1813652"/>
          </a:xfrm>
          <a:prstGeom prst="rect">
            <a:avLst/>
          </a:prstGeom>
        </p:spPr>
      </p:pic>
      <p:pic>
        <p:nvPicPr>
          <p:cNvPr id="4" name="Рисунок 3" descr="do-homework.png"/>
          <p:cNvPicPr>
            <a:picLocks noChangeAspect="1"/>
          </p:cNvPicPr>
          <p:nvPr/>
        </p:nvPicPr>
        <p:blipFill>
          <a:blip r:embed="rId5" cstate="print"/>
          <a:stretch>
            <a:fillRect/>
          </a:stretch>
        </p:blipFill>
        <p:spPr>
          <a:xfrm>
            <a:off x="380960" y="1071545"/>
            <a:ext cx="2428892" cy="1522877"/>
          </a:xfrm>
          <a:prstGeom prst="rect">
            <a:avLst/>
          </a:prstGeom>
        </p:spPr>
      </p:pic>
      <p:pic>
        <p:nvPicPr>
          <p:cNvPr id="5" name="Рисунок 4" descr="children-dance.png"/>
          <p:cNvPicPr>
            <a:picLocks noChangeAspect="1"/>
          </p:cNvPicPr>
          <p:nvPr/>
        </p:nvPicPr>
        <p:blipFill>
          <a:blip r:embed="rId6" cstate="print"/>
          <a:stretch>
            <a:fillRect/>
          </a:stretch>
        </p:blipFill>
        <p:spPr>
          <a:xfrm>
            <a:off x="8096264" y="1071546"/>
            <a:ext cx="1857388" cy="1664640"/>
          </a:xfrm>
          <a:prstGeom prst="rect">
            <a:avLst/>
          </a:prstGeom>
        </p:spPr>
      </p:pic>
      <p:pic>
        <p:nvPicPr>
          <p:cNvPr id="6" name="Рисунок 5" descr="girl-reads.png"/>
          <p:cNvPicPr>
            <a:picLocks noChangeAspect="1"/>
          </p:cNvPicPr>
          <p:nvPr/>
        </p:nvPicPr>
        <p:blipFill>
          <a:blip r:embed="rId7" cstate="print"/>
          <a:stretch>
            <a:fillRect/>
          </a:stretch>
        </p:blipFill>
        <p:spPr>
          <a:xfrm>
            <a:off x="9882214" y="1071546"/>
            <a:ext cx="2095472" cy="1576670"/>
          </a:xfrm>
          <a:prstGeom prst="rect">
            <a:avLst/>
          </a:prstGeom>
        </p:spPr>
      </p:pic>
      <p:pic>
        <p:nvPicPr>
          <p:cNvPr id="7" name="Рисунок 6" descr="girl-eats-apple.png"/>
          <p:cNvPicPr>
            <a:picLocks noChangeAspect="1"/>
          </p:cNvPicPr>
          <p:nvPr/>
        </p:nvPicPr>
        <p:blipFill>
          <a:blip r:embed="rId8" cstate="print"/>
          <a:srcRect b="44358"/>
          <a:stretch>
            <a:fillRect/>
          </a:stretch>
        </p:blipFill>
        <p:spPr>
          <a:xfrm>
            <a:off x="380960" y="3286124"/>
            <a:ext cx="1997058" cy="1733364"/>
          </a:xfrm>
          <a:prstGeom prst="rect">
            <a:avLst/>
          </a:prstGeom>
        </p:spPr>
      </p:pic>
      <p:pic>
        <p:nvPicPr>
          <p:cNvPr id="8" name="Рисунок 7" descr="boy-Sport01.png"/>
          <p:cNvPicPr>
            <a:picLocks noChangeAspect="1"/>
          </p:cNvPicPr>
          <p:nvPr/>
        </p:nvPicPr>
        <p:blipFill>
          <a:blip r:embed="rId9" cstate="print"/>
          <a:stretch>
            <a:fillRect/>
          </a:stretch>
        </p:blipFill>
        <p:spPr>
          <a:xfrm>
            <a:off x="2524100" y="3286124"/>
            <a:ext cx="1643074" cy="1916122"/>
          </a:xfrm>
          <a:prstGeom prst="rect">
            <a:avLst/>
          </a:prstGeom>
        </p:spPr>
      </p:pic>
      <p:pic>
        <p:nvPicPr>
          <p:cNvPr id="9" name="Рисунок 8" descr="boy-reads.png"/>
          <p:cNvPicPr>
            <a:picLocks noChangeAspect="1"/>
          </p:cNvPicPr>
          <p:nvPr/>
        </p:nvPicPr>
        <p:blipFill>
          <a:blip r:embed="rId10" cstate="print"/>
          <a:stretch>
            <a:fillRect/>
          </a:stretch>
        </p:blipFill>
        <p:spPr>
          <a:xfrm>
            <a:off x="4381488" y="3357562"/>
            <a:ext cx="1706169" cy="1783480"/>
          </a:xfrm>
          <a:prstGeom prst="rect">
            <a:avLst/>
          </a:prstGeom>
        </p:spPr>
      </p:pic>
      <p:pic>
        <p:nvPicPr>
          <p:cNvPr id="10" name="Рисунок 9" descr="ill-sister01.png"/>
          <p:cNvPicPr>
            <a:picLocks noChangeAspect="1"/>
          </p:cNvPicPr>
          <p:nvPr/>
        </p:nvPicPr>
        <p:blipFill>
          <a:blip r:embed="rId11" cstate="print"/>
          <a:stretch>
            <a:fillRect/>
          </a:stretch>
        </p:blipFill>
        <p:spPr>
          <a:xfrm>
            <a:off x="6453190" y="3357562"/>
            <a:ext cx="1548265" cy="1937511"/>
          </a:xfrm>
          <a:prstGeom prst="rect">
            <a:avLst/>
          </a:prstGeom>
        </p:spPr>
      </p:pic>
      <p:pic>
        <p:nvPicPr>
          <p:cNvPr id="11" name="Рисунок 10" descr="boy-painting.png"/>
          <p:cNvPicPr>
            <a:picLocks noChangeAspect="1"/>
          </p:cNvPicPr>
          <p:nvPr/>
        </p:nvPicPr>
        <p:blipFill>
          <a:blip r:embed="rId12" cstate="print"/>
          <a:stretch>
            <a:fillRect/>
          </a:stretch>
        </p:blipFill>
        <p:spPr>
          <a:xfrm>
            <a:off x="8310578" y="3429000"/>
            <a:ext cx="1535182" cy="1858517"/>
          </a:xfrm>
          <a:prstGeom prst="rect">
            <a:avLst/>
          </a:prstGeom>
        </p:spPr>
      </p:pic>
      <p:pic>
        <p:nvPicPr>
          <p:cNvPr id="12" name="Рисунок 11" descr="take-book.png"/>
          <p:cNvPicPr>
            <a:picLocks noChangeAspect="1"/>
          </p:cNvPicPr>
          <p:nvPr/>
        </p:nvPicPr>
        <p:blipFill>
          <a:blip r:embed="rId13" cstate="print"/>
          <a:stretch>
            <a:fillRect/>
          </a:stretch>
        </p:blipFill>
        <p:spPr>
          <a:xfrm>
            <a:off x="10310842" y="3429000"/>
            <a:ext cx="1356023" cy="1878368"/>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music.png"/>
          <p:cNvPicPr>
            <a:picLocks noChangeAspect="1"/>
          </p:cNvPicPr>
          <p:nvPr/>
        </p:nvPicPr>
        <p:blipFill>
          <a:blip r:embed="rId3" cstate="print"/>
          <a:stretch>
            <a:fillRect/>
          </a:stretch>
        </p:blipFill>
        <p:spPr>
          <a:xfrm>
            <a:off x="238084" y="714356"/>
            <a:ext cx="2358047" cy="2214578"/>
          </a:xfrm>
          <a:prstGeom prst="rect">
            <a:avLst/>
          </a:prstGeom>
        </p:spPr>
      </p:pic>
      <p:pic>
        <p:nvPicPr>
          <p:cNvPr id="3" name="Рисунок 2" descr="boy am telefon.png"/>
          <p:cNvPicPr>
            <a:picLocks noChangeAspect="1"/>
          </p:cNvPicPr>
          <p:nvPr/>
        </p:nvPicPr>
        <p:blipFill>
          <a:blip r:embed="rId4" cstate="print"/>
          <a:stretch>
            <a:fillRect/>
          </a:stretch>
        </p:blipFill>
        <p:spPr>
          <a:xfrm>
            <a:off x="2881290" y="714356"/>
            <a:ext cx="2294648" cy="2500330"/>
          </a:xfrm>
          <a:prstGeom prst="rect">
            <a:avLst/>
          </a:prstGeom>
        </p:spPr>
      </p:pic>
      <p:pic>
        <p:nvPicPr>
          <p:cNvPr id="4" name="Рисунок 3" descr="boy homework.png"/>
          <p:cNvPicPr>
            <a:picLocks noChangeAspect="1"/>
          </p:cNvPicPr>
          <p:nvPr/>
        </p:nvPicPr>
        <p:blipFill>
          <a:blip r:embed="rId5" cstate="print"/>
          <a:stretch>
            <a:fillRect/>
          </a:stretch>
        </p:blipFill>
        <p:spPr>
          <a:xfrm>
            <a:off x="5595934" y="642918"/>
            <a:ext cx="2108121" cy="2500330"/>
          </a:xfrm>
          <a:prstGeom prst="rect">
            <a:avLst/>
          </a:prstGeom>
        </p:spPr>
      </p:pic>
      <p:pic>
        <p:nvPicPr>
          <p:cNvPr id="5" name="Рисунок 4" descr="girl vacuum cleaner.png"/>
          <p:cNvPicPr>
            <a:picLocks noChangeAspect="1"/>
          </p:cNvPicPr>
          <p:nvPr/>
        </p:nvPicPr>
        <p:blipFill>
          <a:blip r:embed="rId6" cstate="print"/>
          <a:stretch>
            <a:fillRect/>
          </a:stretch>
        </p:blipFill>
        <p:spPr>
          <a:xfrm>
            <a:off x="8167702" y="571480"/>
            <a:ext cx="1928826" cy="2568419"/>
          </a:xfrm>
          <a:prstGeom prst="rect">
            <a:avLst/>
          </a:prstGeom>
        </p:spPr>
      </p:pic>
      <p:pic>
        <p:nvPicPr>
          <p:cNvPr id="6" name="Рисунок 5" descr="dancing.png"/>
          <p:cNvPicPr>
            <a:picLocks noChangeAspect="1"/>
          </p:cNvPicPr>
          <p:nvPr/>
        </p:nvPicPr>
        <p:blipFill>
          <a:blip r:embed="rId7" cstate="print"/>
          <a:stretch>
            <a:fillRect/>
          </a:stretch>
        </p:blipFill>
        <p:spPr>
          <a:xfrm>
            <a:off x="10382280" y="642918"/>
            <a:ext cx="1428760" cy="2604667"/>
          </a:xfrm>
          <a:prstGeom prst="rect">
            <a:avLst/>
          </a:prstGeom>
        </p:spPr>
      </p:pic>
      <p:pic>
        <p:nvPicPr>
          <p:cNvPr id="7" name="Рисунок 6" descr="boy in garden.png"/>
          <p:cNvPicPr>
            <a:picLocks noChangeAspect="1"/>
          </p:cNvPicPr>
          <p:nvPr/>
        </p:nvPicPr>
        <p:blipFill>
          <a:blip r:embed="rId8" cstate="print"/>
          <a:stretch>
            <a:fillRect/>
          </a:stretch>
        </p:blipFill>
        <p:spPr>
          <a:xfrm>
            <a:off x="380960" y="3571876"/>
            <a:ext cx="2213972" cy="2428892"/>
          </a:xfrm>
          <a:prstGeom prst="rect">
            <a:avLst/>
          </a:prstGeom>
        </p:spPr>
      </p:pic>
      <p:pic>
        <p:nvPicPr>
          <p:cNvPr id="8" name="Рисунок 7" descr="boy with car.png"/>
          <p:cNvPicPr>
            <a:picLocks noChangeAspect="1"/>
          </p:cNvPicPr>
          <p:nvPr/>
        </p:nvPicPr>
        <p:blipFill>
          <a:blip r:embed="rId9" cstate="print"/>
          <a:stretch>
            <a:fillRect/>
          </a:stretch>
        </p:blipFill>
        <p:spPr>
          <a:xfrm>
            <a:off x="2881289" y="3643314"/>
            <a:ext cx="1893427" cy="2286016"/>
          </a:xfrm>
          <a:prstGeom prst="rect">
            <a:avLst/>
          </a:prstGeom>
        </p:spPr>
      </p:pic>
      <p:pic>
        <p:nvPicPr>
          <p:cNvPr id="9" name="Рисунок 8" descr="boy-on-chair.png"/>
          <p:cNvPicPr>
            <a:picLocks noChangeAspect="1"/>
          </p:cNvPicPr>
          <p:nvPr/>
        </p:nvPicPr>
        <p:blipFill>
          <a:blip r:embed="rId10" cstate="print"/>
          <a:stretch>
            <a:fillRect/>
          </a:stretch>
        </p:blipFill>
        <p:spPr>
          <a:xfrm>
            <a:off x="5095868" y="3643314"/>
            <a:ext cx="1723228" cy="2286016"/>
          </a:xfrm>
          <a:prstGeom prst="rect">
            <a:avLst/>
          </a:prstGeom>
        </p:spPr>
      </p:pic>
      <p:pic>
        <p:nvPicPr>
          <p:cNvPr id="10" name="Рисунок 9" descr="play-with-dog.png"/>
          <p:cNvPicPr>
            <a:picLocks noChangeAspect="1"/>
          </p:cNvPicPr>
          <p:nvPr/>
        </p:nvPicPr>
        <p:blipFill>
          <a:blip r:embed="rId11" cstate="print"/>
          <a:stretch>
            <a:fillRect/>
          </a:stretch>
        </p:blipFill>
        <p:spPr>
          <a:xfrm>
            <a:off x="7096132" y="3714752"/>
            <a:ext cx="1750380" cy="2286016"/>
          </a:xfrm>
          <a:prstGeom prst="rect">
            <a:avLst/>
          </a:prstGeom>
        </p:spPr>
      </p:pic>
      <p:pic>
        <p:nvPicPr>
          <p:cNvPr id="11" name="Рисунок 10" descr="mit Puppe.png"/>
          <p:cNvPicPr>
            <a:picLocks noChangeAspect="1"/>
          </p:cNvPicPr>
          <p:nvPr/>
        </p:nvPicPr>
        <p:blipFill>
          <a:blip r:embed="rId12" cstate="print"/>
          <a:stretch>
            <a:fillRect/>
          </a:stretch>
        </p:blipFill>
        <p:spPr>
          <a:xfrm>
            <a:off x="9310710" y="3929066"/>
            <a:ext cx="2385164" cy="2000264"/>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speak.png"/>
          <p:cNvPicPr>
            <a:picLocks noChangeAspect="1"/>
          </p:cNvPicPr>
          <p:nvPr/>
        </p:nvPicPr>
        <p:blipFill>
          <a:blip r:embed="rId3" cstate="print"/>
          <a:stretch>
            <a:fillRect/>
          </a:stretch>
        </p:blipFill>
        <p:spPr>
          <a:xfrm>
            <a:off x="309522" y="714356"/>
            <a:ext cx="1804749" cy="2286016"/>
          </a:xfrm>
          <a:prstGeom prst="rect">
            <a:avLst/>
          </a:prstGeom>
        </p:spPr>
      </p:pic>
      <p:pic>
        <p:nvPicPr>
          <p:cNvPr id="3" name="Рисунок 2" descr="boy hilft Opa.png"/>
          <p:cNvPicPr>
            <a:picLocks noChangeAspect="1"/>
          </p:cNvPicPr>
          <p:nvPr/>
        </p:nvPicPr>
        <p:blipFill>
          <a:blip r:embed="rId4" cstate="print"/>
          <a:stretch>
            <a:fillRect/>
          </a:stretch>
        </p:blipFill>
        <p:spPr>
          <a:xfrm>
            <a:off x="2666976" y="785794"/>
            <a:ext cx="2322733" cy="2143140"/>
          </a:xfrm>
          <a:prstGeom prst="rect">
            <a:avLst/>
          </a:prstGeom>
        </p:spPr>
      </p:pic>
      <p:pic>
        <p:nvPicPr>
          <p:cNvPr id="4" name="Рисунок 3" descr="girl wash up.png"/>
          <p:cNvPicPr>
            <a:picLocks noChangeAspect="1"/>
          </p:cNvPicPr>
          <p:nvPr/>
        </p:nvPicPr>
        <p:blipFill>
          <a:blip r:embed="rId5" cstate="print"/>
          <a:stretch>
            <a:fillRect/>
          </a:stretch>
        </p:blipFill>
        <p:spPr>
          <a:xfrm>
            <a:off x="452398" y="3571876"/>
            <a:ext cx="2428892" cy="2171932"/>
          </a:xfrm>
          <a:prstGeom prst="rect">
            <a:avLst/>
          </a:prstGeom>
        </p:spPr>
      </p:pic>
      <p:pic>
        <p:nvPicPr>
          <p:cNvPr id="5" name="Рисунок 4" descr="pen-on-book.png"/>
          <p:cNvPicPr>
            <a:picLocks noChangeAspect="1"/>
          </p:cNvPicPr>
          <p:nvPr/>
        </p:nvPicPr>
        <p:blipFill>
          <a:blip r:embed="rId6" cstate="print"/>
          <a:stretch>
            <a:fillRect/>
          </a:stretch>
        </p:blipFill>
        <p:spPr>
          <a:xfrm>
            <a:off x="5238744" y="1071546"/>
            <a:ext cx="2606107" cy="1785950"/>
          </a:xfrm>
          <a:prstGeom prst="rect">
            <a:avLst/>
          </a:prstGeom>
        </p:spPr>
      </p:pic>
      <p:pic>
        <p:nvPicPr>
          <p:cNvPr id="6" name="Рисунок 5" descr="girl with bag.png"/>
          <p:cNvPicPr>
            <a:picLocks noChangeAspect="1"/>
          </p:cNvPicPr>
          <p:nvPr/>
        </p:nvPicPr>
        <p:blipFill>
          <a:blip r:embed="rId7" cstate="print"/>
          <a:stretch>
            <a:fillRect/>
          </a:stretch>
        </p:blipFill>
        <p:spPr>
          <a:xfrm>
            <a:off x="8167702" y="928670"/>
            <a:ext cx="1222878" cy="2235744"/>
          </a:xfrm>
          <a:prstGeom prst="rect">
            <a:avLst/>
          </a:prstGeom>
        </p:spPr>
      </p:pic>
      <p:pic>
        <p:nvPicPr>
          <p:cNvPr id="7" name="Picture 2"/>
          <p:cNvPicPr>
            <a:picLocks noChangeAspect="1" noChangeArrowheads="1"/>
          </p:cNvPicPr>
          <p:nvPr/>
        </p:nvPicPr>
        <p:blipFill>
          <a:blip r:embed="rId8" cstate="print"/>
          <a:srcRect/>
          <a:stretch>
            <a:fillRect/>
          </a:stretch>
        </p:blipFill>
        <p:spPr bwMode="auto">
          <a:xfrm>
            <a:off x="9739338" y="928670"/>
            <a:ext cx="1950294" cy="2201945"/>
          </a:xfrm>
          <a:prstGeom prst="rect">
            <a:avLst/>
          </a:prstGeom>
          <a:noFill/>
          <a:ln w="9525">
            <a:noFill/>
            <a:miter lim="800000"/>
            <a:headEnd/>
            <a:tailEnd/>
          </a:ln>
          <a:effectLst/>
        </p:spPr>
      </p:pic>
      <p:pic>
        <p:nvPicPr>
          <p:cNvPr id="8" name="Рисунок 7" descr="boy-swimming.png"/>
          <p:cNvPicPr>
            <a:picLocks noChangeAspect="1"/>
          </p:cNvPicPr>
          <p:nvPr/>
        </p:nvPicPr>
        <p:blipFill>
          <a:blip r:embed="rId9" cstate="print"/>
          <a:stretch>
            <a:fillRect/>
          </a:stretch>
        </p:blipFill>
        <p:spPr>
          <a:xfrm>
            <a:off x="3167042" y="3643314"/>
            <a:ext cx="1714512" cy="2192471"/>
          </a:xfrm>
          <a:prstGeom prst="rect">
            <a:avLst/>
          </a:prstGeom>
        </p:spPr>
      </p:pic>
      <p:pic>
        <p:nvPicPr>
          <p:cNvPr id="9" name="Рисунок 8" descr="bird-in-spring.png"/>
          <p:cNvPicPr>
            <a:picLocks noChangeAspect="1"/>
          </p:cNvPicPr>
          <p:nvPr/>
        </p:nvPicPr>
        <p:blipFill>
          <a:blip r:embed="rId10" cstate="print"/>
          <a:stretch>
            <a:fillRect/>
          </a:stretch>
        </p:blipFill>
        <p:spPr>
          <a:xfrm>
            <a:off x="5095868" y="3714752"/>
            <a:ext cx="4143404" cy="2094806"/>
          </a:xfrm>
          <a:prstGeom prst="rect">
            <a:avLst/>
          </a:prstGeom>
        </p:spPr>
      </p:pic>
      <p:pic>
        <p:nvPicPr>
          <p:cNvPr id="10" name="Рисунок 9" descr="monkey05.png"/>
          <p:cNvPicPr>
            <a:picLocks noChangeAspect="1"/>
          </p:cNvPicPr>
          <p:nvPr/>
        </p:nvPicPr>
        <p:blipFill>
          <a:blip r:embed="rId11" cstate="print"/>
          <a:stretch>
            <a:fillRect/>
          </a:stretch>
        </p:blipFill>
        <p:spPr>
          <a:xfrm>
            <a:off x="9382148" y="3571876"/>
            <a:ext cx="2509837" cy="2348490"/>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836712"/>
            <a:ext cx="12192000" cy="4154984"/>
          </a:xfrm>
          <a:prstGeom prst="rect">
            <a:avLst/>
          </a:prstGeom>
        </p:spPr>
        <p:txBody>
          <a:bodyPr wrap="square">
            <a:spAutoFit/>
          </a:bodyPr>
          <a:lstStyle/>
          <a:p>
            <a:r>
              <a:rPr lang="ru-RU" sz="4400" b="1" i="1" dirty="0" smtClean="0"/>
              <a:t>Обратите внимание</a:t>
            </a:r>
            <a:r>
              <a:rPr lang="de-DE" sz="4400" b="1" i="1" dirty="0" smtClean="0"/>
              <a:t>: </a:t>
            </a:r>
            <a:r>
              <a:rPr lang="ru-RU" sz="4400" b="1" i="1" dirty="0" smtClean="0">
                <a:solidFill>
                  <a:srgbClr val="3333CC"/>
                </a:solidFill>
              </a:rPr>
              <a:t>от </a:t>
            </a:r>
            <a:r>
              <a:rPr lang="ru-RU" sz="4400" b="1" i="1" dirty="0" smtClean="0">
                <a:solidFill>
                  <a:srgbClr val="FF0000"/>
                </a:solidFill>
              </a:rPr>
              <a:t>глаголов передвижения</a:t>
            </a:r>
            <a:r>
              <a:rPr lang="de-DE" sz="4400" b="1" i="1" dirty="0" smtClean="0">
                <a:solidFill>
                  <a:srgbClr val="FF0000"/>
                </a:solidFill>
              </a:rPr>
              <a:t> </a:t>
            </a:r>
            <a:r>
              <a:rPr lang="de-DE" sz="4400" b="1" i="1" dirty="0" smtClean="0">
                <a:solidFill>
                  <a:srgbClr val="3333CC"/>
                </a:solidFill>
              </a:rPr>
              <a:t>(gehen, kommen, laufen, fahren, springen) </a:t>
            </a:r>
            <a:r>
              <a:rPr lang="ru-RU" sz="4400" b="1" i="1" dirty="0" smtClean="0">
                <a:solidFill>
                  <a:srgbClr val="3333CC"/>
                </a:solidFill>
              </a:rPr>
              <a:t>и состояния</a:t>
            </a:r>
            <a:r>
              <a:rPr lang="de-DE" sz="4400" b="1" i="1" dirty="0" smtClean="0">
                <a:solidFill>
                  <a:srgbClr val="3333CC"/>
                </a:solidFill>
              </a:rPr>
              <a:t> (aufstehen, sein, bleiben) Perfekt </a:t>
            </a:r>
            <a:r>
              <a:rPr lang="ru-RU" sz="4400" b="1" i="1" dirty="0" smtClean="0">
                <a:solidFill>
                  <a:srgbClr val="3333CC"/>
                </a:solidFill>
              </a:rPr>
              <a:t>образуется </a:t>
            </a:r>
            <a:r>
              <a:rPr lang="ru-RU" sz="4400" b="1" i="1" dirty="0" smtClean="0">
                <a:solidFill>
                  <a:srgbClr val="FF0000"/>
                </a:solidFill>
              </a:rPr>
              <a:t>с помощью вспомогательного глагола </a:t>
            </a:r>
            <a:r>
              <a:rPr lang="de-DE" sz="4400" b="1" i="1" dirty="0" smtClean="0">
                <a:solidFill>
                  <a:srgbClr val="FF0000"/>
                </a:solidFill>
              </a:rPr>
              <a:t>“sein”.</a:t>
            </a:r>
            <a:endParaRPr lang="ru-RU" sz="4400" dirty="0">
              <a:solidFill>
                <a:srgbClr val="FF0000"/>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407368" y="620688"/>
            <a:ext cx="1178463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Ich </a:t>
            </a:r>
            <a:r>
              <a:rPr kumimoji="0" lang="de-DE" sz="48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bin</a:t>
            </a: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ins Theater </a:t>
            </a:r>
            <a:r>
              <a:rPr kumimoji="0" lang="de-DE" sz="48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gegangen</a:t>
            </a: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48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Du </a:t>
            </a:r>
            <a:r>
              <a:rPr kumimoji="0" lang="de-DE" sz="48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bist</a:t>
            </a: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auf die Eisbahn </a:t>
            </a:r>
            <a:r>
              <a:rPr kumimoji="0" lang="de-DE" sz="48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gelaufen</a:t>
            </a: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48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Er, sie, es </a:t>
            </a:r>
            <a:r>
              <a:rPr kumimoji="0" lang="de-DE" sz="48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ist</a:t>
            </a: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 den Park </a:t>
            </a:r>
            <a:r>
              <a:rPr kumimoji="0" lang="de-DE" sz="48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gegangen</a:t>
            </a: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48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Wir </a:t>
            </a:r>
            <a:r>
              <a:rPr kumimoji="0" lang="de-DE" sz="48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sind</a:t>
            </a: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zu Hause </a:t>
            </a:r>
            <a:r>
              <a:rPr kumimoji="0" lang="de-DE" sz="48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geblieben</a:t>
            </a: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48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Ihr </a:t>
            </a:r>
            <a:r>
              <a:rPr kumimoji="0" lang="de-DE" sz="48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seid</a:t>
            </a: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sehr früh </a:t>
            </a:r>
            <a:r>
              <a:rPr kumimoji="0" lang="de-DE" sz="48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aufgestanden</a:t>
            </a: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48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Sie </a:t>
            </a:r>
            <a:r>
              <a:rPr kumimoji="0" lang="de-DE" sz="48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sind</a:t>
            </a: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spät nach Hause </a:t>
            </a:r>
            <a:r>
              <a:rPr kumimoji="0" lang="de-DE" sz="48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gekommen</a:t>
            </a: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Alle </a:t>
            </a:r>
            <a:r>
              <a:rPr kumimoji="0" lang="de-DE" sz="48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sind</a:t>
            </a: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auf der Eisbahn </a:t>
            </a:r>
            <a:r>
              <a:rPr kumimoji="0" lang="de-DE" sz="48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gewesen</a:t>
            </a:r>
            <a:r>
              <a:rPr kumimoji="0" lang="de-DE" sz="4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4800" b="1" i="1"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0" y="138118"/>
            <a:ext cx="12192000" cy="5724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1" hangingPunct="1">
              <a:tabLst>
                <a:tab pos="180975" algn="l"/>
              </a:tabLst>
            </a:pPr>
            <a:r>
              <a:rPr lang="ru-RU" sz="4400" b="1" i="1" dirty="0" smtClean="0">
                <a:solidFill>
                  <a:srgbClr val="3333CC"/>
                </a:solidFill>
                <a:latin typeface="Times New Roman CYR"/>
                <a:ea typeface="Times New Roman" pitchFamily="18" charset="0"/>
                <a:cs typeface="Times New Roman" pitchFamily="18" charset="0"/>
              </a:rPr>
              <a:t>Составь диалоги по образцу.</a:t>
            </a:r>
            <a:endParaRPr lang="de-DE" sz="4400" dirty="0" smtClean="0">
              <a:latin typeface="Times New Roman" pitchFamily="18" charset="0"/>
              <a:ea typeface="Times New Roman" pitchFamily="18" charset="0"/>
              <a:cs typeface="Arial" pitchFamily="34" charset="0"/>
              <a:sym typeface="Symbol" pitchFamily="18" charset="2"/>
            </a:endParaRPr>
          </a:p>
          <a:p>
            <a:pPr marL="0" marR="0" lvl="0" indent="0" algn="just" defTabSz="914400" rtl="0" eaLnBrk="1" fontAlgn="base" latinLnBrk="0" hangingPunct="1">
              <a:lnSpc>
                <a:spcPct val="100000"/>
              </a:lnSpc>
              <a:spcBef>
                <a:spcPct val="0"/>
              </a:spcBef>
              <a:spcAft>
                <a:spcPct val="0"/>
              </a:spcAft>
              <a:buClrTx/>
              <a:buSzTx/>
              <a:buFontTx/>
              <a:buNone/>
              <a:tabLst>
                <a:tab pos="180975" algn="l"/>
              </a:tabLst>
            </a:pPr>
            <a:endParaRPr lang="ru-RU" sz="1400" b="1" i="1" dirty="0" smtClean="0">
              <a:solidFill>
                <a:srgbClr val="3333CC"/>
              </a:solidFill>
              <a:latin typeface="Times New Roman CYR"/>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80975" algn="l"/>
              </a:tabLst>
            </a:pPr>
            <a:r>
              <a:rPr lang="de-DE" sz="4400" b="1" i="1" dirty="0" smtClean="0">
                <a:solidFill>
                  <a:srgbClr val="FF0000"/>
                </a:solidFill>
                <a:latin typeface="Times New Roman CYR"/>
                <a:ea typeface="Times New Roman" pitchFamily="18" charset="0"/>
                <a:cs typeface="Times New Roman" pitchFamily="18" charset="0"/>
              </a:rPr>
              <a:t>Hallo, Roman! Bist du allein zu Hause? — Ja, meine Eltern sind ins Theater gegangen.</a:t>
            </a:r>
            <a:endParaRPr lang="ru-RU" sz="4400" b="1" i="1" dirty="0" smtClean="0">
              <a:solidFill>
                <a:srgbClr val="FF0000"/>
              </a:solidFill>
              <a:latin typeface="Times New Roman CYR"/>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r>
              <a:rPr kumimoji="0" lang="de-DE" sz="4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Denis — Eltern — ins Kino// Dima — Mutter — ins Konzert// Tanja — Schwester — in den Kindergarten// Larissa — Eltern — in die Poliklinik// Katja — Mutter — in die Bibliothek.</a:t>
            </a:r>
            <a:endParaRPr kumimoji="0" lang="de-DE" sz="44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0" y="857232"/>
            <a:ext cx="1219200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1" hangingPunct="1">
              <a:tabLst>
                <a:tab pos="180975" algn="l"/>
              </a:tabLst>
            </a:pP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Denis </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Eltern — ins </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Kino</a:t>
            </a:r>
          </a:p>
          <a:p>
            <a:pPr algn="just" eaLnBrk="1" hangingPunct="1">
              <a:tabLst>
                <a:tab pos="180975" algn="l"/>
              </a:tabLst>
            </a:pP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Dima </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Mutter — ins </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Konzert</a:t>
            </a:r>
          </a:p>
          <a:p>
            <a:pPr algn="just" eaLnBrk="1" hangingPunct="1">
              <a:tabLst>
                <a:tab pos="180975" algn="l"/>
              </a:tabLst>
            </a:pP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Tanja </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Schwester — in den </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Kindergarten</a:t>
            </a:r>
          </a:p>
          <a:p>
            <a:pPr algn="just" eaLnBrk="1" hangingPunct="1">
              <a:tabLst>
                <a:tab pos="180975" algn="l"/>
              </a:tabLst>
            </a:pP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Larissa </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Eltern — in die </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Poliklinik</a:t>
            </a:r>
          </a:p>
          <a:p>
            <a:pPr algn="just" eaLnBrk="1" hangingPunct="1">
              <a:tabLst>
                <a:tab pos="180975" algn="l"/>
              </a:tabLst>
            </a:pP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Katja </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Mutter — in die Bibliothek.</a:t>
            </a:r>
            <a:endParaRPr kumimoji="0" lang="de-DE" sz="44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0" y="24880"/>
            <a:ext cx="12192000" cy="6863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lang="ru-RU" sz="4000" b="1" i="1" dirty="0" smtClean="0">
                <a:solidFill>
                  <a:srgbClr val="3333CC"/>
                </a:solidFill>
                <a:latin typeface="Times New Roman CYR" charset="-52"/>
                <a:ea typeface="Times New Roman" pitchFamily="18" charset="0"/>
                <a:cs typeface="Times New Roman" pitchFamily="18" charset="0"/>
              </a:rPr>
              <a:t>Вставь вспомогательный глагол “</a:t>
            </a:r>
            <a:r>
              <a:rPr lang="de-DE" sz="4000" b="1" i="1" dirty="0" smtClean="0">
                <a:solidFill>
                  <a:srgbClr val="3333CC"/>
                </a:solidFill>
                <a:latin typeface="Times New Roman CYR" charset="-52"/>
                <a:ea typeface="Times New Roman" pitchFamily="18" charset="0"/>
                <a:cs typeface="Times New Roman" pitchFamily="18" charset="0"/>
              </a:rPr>
              <a:t>sein</a:t>
            </a:r>
            <a:r>
              <a:rPr lang="ru-RU" sz="4000" b="1" i="1" dirty="0" smtClean="0">
                <a:solidFill>
                  <a:srgbClr val="3333CC"/>
                </a:solidFill>
                <a:latin typeface="Times New Roman CYR" charset="-52"/>
                <a:ea typeface="Times New Roman" pitchFamily="18" charset="0"/>
                <a:cs typeface="Times New Roman" pitchFamily="18" charset="0"/>
              </a:rPr>
              <a:t>” в правильной форме.</a:t>
            </a: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4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de-DE" sz="4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1)Ich ... heute in die Bibliothek gegangen. 2)Am Sonntag ... wir aufs Land gefahren. 3)Um </a:t>
            </a:r>
            <a:r>
              <a:rPr kumimoji="0" lang="de-DE" sz="4000" b="1"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wieviel</a:t>
            </a:r>
            <a:r>
              <a:rPr kumimoji="0" lang="de-DE" sz="4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Uhr ... du aufgestanden? 4)Die Kinder ... nach Hause gelaufen. 5)... ihr nach Hause zu Fuß </a:t>
            </a:r>
            <a:r>
              <a:rPr kumimoji="0" lang="ru-RU" sz="4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(пешком) </a:t>
            </a:r>
            <a:r>
              <a:rPr kumimoji="0" lang="de-DE" sz="4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gegangen? 6)Warum ... er zu Hause geblieben? 7)Ich ... am Abend zu Hause geblieben. 8)Wir ... heute früh aufgestanden. 9)Ich ... ins Kino gegangen. 10)... du oft spazieren gegangen?</a:t>
            </a:r>
            <a:r>
              <a:rPr kumimoji="0" lang="ru-RU" sz="4000" b="1" i="1"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0" y="357166"/>
            <a:ext cx="121920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1" hangingPunct="1">
              <a:tabLst>
                <a:tab pos="180975" algn="l"/>
              </a:tabLst>
            </a:pPr>
            <a:r>
              <a:rPr lang="ru-RU" sz="4000" b="1" i="1" dirty="0" smtClean="0">
                <a:solidFill>
                  <a:srgbClr val="3333CC"/>
                </a:solidFill>
                <a:latin typeface="Times New Roman CYR"/>
                <a:ea typeface="Times New Roman" pitchFamily="18" charset="0"/>
                <a:cs typeface="Times New Roman" pitchFamily="18" charset="0"/>
              </a:rPr>
              <a:t>Образуй </a:t>
            </a:r>
            <a:r>
              <a:rPr lang="de-DE" sz="4000" b="1" i="1" dirty="0" smtClean="0">
                <a:solidFill>
                  <a:srgbClr val="3333CC"/>
                </a:solidFill>
                <a:latin typeface="Times New Roman CYR"/>
                <a:ea typeface="Times New Roman" pitchFamily="18" charset="0"/>
                <a:cs typeface="Times New Roman" pitchFamily="18" charset="0"/>
              </a:rPr>
              <a:t>Partizip II </a:t>
            </a:r>
            <a:r>
              <a:rPr lang="ru-RU" sz="4000" b="1" i="1" dirty="0" smtClean="0">
                <a:solidFill>
                  <a:srgbClr val="3333CC"/>
                </a:solidFill>
                <a:latin typeface="Times New Roman CYR"/>
                <a:ea typeface="Times New Roman" pitchFamily="18" charset="0"/>
                <a:cs typeface="Times New Roman" pitchFamily="18" charset="0"/>
              </a:rPr>
              <a:t>от следующих глаголов</a:t>
            </a:r>
            <a:r>
              <a:rPr lang="de-DE" sz="4000" b="1" i="1" dirty="0" smtClean="0">
                <a:solidFill>
                  <a:srgbClr val="3333CC"/>
                </a:solidFill>
                <a:latin typeface="Times New Roman CYR"/>
                <a:ea typeface="Times New Roman" pitchFamily="18" charset="0"/>
                <a:cs typeface="Times New Roman" pitchFamily="18" charset="0"/>
              </a:rPr>
              <a:t>:</a:t>
            </a:r>
            <a:endParaRPr lang="ru-RU" sz="4000" b="1" i="1" dirty="0" smtClean="0">
              <a:solidFill>
                <a:srgbClr val="3333CC"/>
              </a:solidFill>
              <a:latin typeface="Times New Roman CYR"/>
              <a:ea typeface="Times New Roman" pitchFamily="18" charset="0"/>
              <a:cs typeface="Times New Roman" pitchFamily="18" charset="0"/>
            </a:endParaRPr>
          </a:p>
          <a:p>
            <a:pPr>
              <a:tabLst>
                <a:tab pos="180975" algn="l"/>
              </a:tabLst>
            </a:pPr>
            <a:endParaRPr lang="de-DE" sz="2000" dirty="0" smtClean="0">
              <a:latin typeface="Times New Roman" pitchFamily="18" charset="0"/>
              <a:ea typeface="Times New Roman" pitchFamily="18" charset="0"/>
              <a:cs typeface="Arial" pitchFamily="34" charset="0"/>
              <a:sym typeface="Symbol" pitchFamily="18" charset="2"/>
            </a:endParaRPr>
          </a:p>
          <a:p>
            <a:pPr marL="0" marR="0" lvl="0" indent="0" defTabSz="914400" rtl="0" eaLnBrk="0" fontAlgn="base" latinLnBrk="0" hangingPunct="0">
              <a:lnSpc>
                <a:spcPct val="100000"/>
              </a:lnSpc>
              <a:spcBef>
                <a:spcPct val="0"/>
              </a:spcBef>
              <a:spcAft>
                <a:spcPct val="0"/>
              </a:spcAft>
              <a:buClrTx/>
              <a:buSzTx/>
              <a:buFontTx/>
              <a:buNone/>
              <a:tabLst>
                <a:tab pos="180975" algn="l"/>
              </a:tabLst>
            </a:pPr>
            <a:r>
              <a:rPr kumimoji="0" lang="de-DE" sz="6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malen, leben, spielen, arbeiten, rechnen, turnen, lernen, antworten, fragen, baden, zeigen, tanzen, wohnen, haben.</a:t>
            </a:r>
            <a:endParaRPr kumimoji="0" lang="de-DE" sz="60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12192000" cy="6186309"/>
          </a:xfrm>
          <a:prstGeom prst="rect">
            <a:avLst/>
          </a:prstGeom>
        </p:spPr>
        <p:txBody>
          <a:bodyPr wrap="square">
            <a:spAutoFit/>
          </a:bodyPr>
          <a:lstStyle/>
          <a:p>
            <a:r>
              <a:rPr lang="de-DE" sz="3600" b="1" i="1" dirty="0" smtClean="0"/>
              <a:t>11)... dein Freund zu dir gestern gekommen? 12)Ich ... im Stadion gewesen. 13)Mit wem ... du gestern Schlittschuh gelaufen? 14)Wo ... er gewesen? 15)Meine Schwester ... noch in Kiew geblieben. 16)... dein Bruder gern in den Kindergarten gegangen? 17)Der Abend ... interessant gewesen. 18)Ich ... drei Wochen im Krankenhaus gewesen. 19)Ich ... gestern nach der Schule in der Klasse geblieben. 20)Meine Eltern ... gestern spät nach Hause gekommen. 21)Ich ... im </a:t>
            </a:r>
            <a:r>
              <a:rPr lang="de-DE" sz="3600" b="1" i="1" dirty="0" err="1" smtClean="0"/>
              <a:t>Puppentheter</a:t>
            </a:r>
            <a:r>
              <a:rPr lang="de-DE" sz="3600" b="1" i="1" dirty="0" smtClean="0"/>
              <a:t> nicht gewesen. 22)... die Kontrollarbeit leicht gewesen?</a:t>
            </a:r>
            <a:endParaRPr lang="ru-RU" sz="3600" b="1" i="1"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12192000" cy="6186309"/>
          </a:xfrm>
          <a:prstGeom prst="rect">
            <a:avLst/>
          </a:prstGeom>
        </p:spPr>
        <p:txBody>
          <a:bodyPr wrap="square">
            <a:spAutoFit/>
          </a:bodyPr>
          <a:lstStyle/>
          <a:p>
            <a:r>
              <a:rPr lang="de-DE" sz="3600" b="1" i="1" dirty="0" smtClean="0"/>
              <a:t>23)Alle ... in den Schulhof gelaufen, und ich ... im Klassenzimmer geblieben. 24)Ich ... gestern krank gewesen. 25)Das Wetter ... gestern und vorgestern kalt gewesen. 26)Im Winter ... ich auf dem Fluss Schlittschuh gelaufen. 27)Ich ... gestern spät aus der Schule nach Hause gekommen. 28)Wo ... du am Sonntag gewesen?  29)Ich ... gestern auf der Eisbahn gewesen. 30)Er ... spät gekommen. 31)Wann ... du nach Hause gekommen? 32)Wo ... du gestern Abend gewesen? 33)Ich ... heute um 5 Uhr aufgestanden. 34)Ich ... zu Hause geblieben.</a:t>
            </a:r>
            <a:endParaRPr lang="ru-RU" sz="3600" b="1" i="1"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0" y="276999"/>
            <a:ext cx="12192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sz="3600" b="1" i="1" dirty="0" smtClean="0">
                <a:solidFill>
                  <a:srgbClr val="3333CC"/>
                </a:solidFill>
                <a:latin typeface="Times New Roman" pitchFamily="18" charset="0"/>
                <a:cs typeface="Times New Roman" pitchFamily="18" charset="0"/>
              </a:rPr>
              <a:t>Раскрой скобки и поставь глагол в </a:t>
            </a:r>
            <a:r>
              <a:rPr lang="de-DE" sz="3600" b="1" i="1" dirty="0" smtClean="0">
                <a:solidFill>
                  <a:srgbClr val="3333CC"/>
                </a:solidFill>
                <a:latin typeface="Times New Roman" pitchFamily="18" charset="0"/>
                <a:cs typeface="Times New Roman" pitchFamily="18" charset="0"/>
              </a:rPr>
              <a:t>Partizip II:</a:t>
            </a:r>
            <a:endParaRPr lang="ru-RU" sz="3600" b="1" i="1" dirty="0">
              <a:solidFill>
                <a:srgbClr val="3333CC"/>
              </a:solidFill>
              <a:latin typeface="Times New Roman" pitchFamily="18" charset="0"/>
              <a:cs typeface="Times New Roman" pitchFamily="18" charset="0"/>
            </a:endParaRPr>
          </a:p>
        </p:txBody>
      </p:sp>
      <p:graphicFrame>
        <p:nvGraphicFramePr>
          <p:cNvPr id="6" name="Таблица 5"/>
          <p:cNvGraphicFramePr>
            <a:graphicFrameLocks noGrp="1"/>
          </p:cNvGraphicFramePr>
          <p:nvPr/>
        </p:nvGraphicFramePr>
        <p:xfrm>
          <a:off x="0" y="1628800"/>
          <a:ext cx="12192000" cy="4095455"/>
        </p:xfrm>
        <a:graphic>
          <a:graphicData uri="http://schemas.openxmlformats.org/drawingml/2006/table">
            <a:tbl>
              <a:tblPr firstRow="1" bandRow="1">
                <a:tableStyleId>{5940675A-B579-460E-94D1-54222C63F5DA}</a:tableStyleId>
              </a:tblPr>
              <a:tblGrid>
                <a:gridCol w="5735960"/>
                <a:gridCol w="6456040"/>
              </a:tblGrid>
              <a:tr h="4095455">
                <a:tc>
                  <a:txBody>
                    <a:bodyPr/>
                    <a:lstStyle/>
                    <a:p>
                      <a:pPr hangingPunct="0"/>
                      <a:r>
                        <a:rPr lang="de-DE" sz="5400" b="1" i="1" kern="1200" dirty="0" smtClean="0">
                          <a:solidFill>
                            <a:schemeClr val="tx1"/>
                          </a:solidFill>
                          <a:latin typeface="+mn-lt"/>
                          <a:ea typeface="+mn-ea"/>
                          <a:cs typeface="+mn-cs"/>
                        </a:rPr>
                        <a:t>1.ich </a:t>
                      </a:r>
                      <a:r>
                        <a:rPr lang="de-DE" sz="5400" b="1" i="1" kern="1200" dirty="0" smtClean="0">
                          <a:solidFill>
                            <a:srgbClr val="FF0000"/>
                          </a:solidFill>
                          <a:latin typeface="+mn-lt"/>
                          <a:ea typeface="+mn-ea"/>
                          <a:cs typeface="+mn-cs"/>
                        </a:rPr>
                        <a:t>habe</a:t>
                      </a:r>
                      <a:r>
                        <a:rPr lang="de-DE" sz="5400" b="1" i="1" kern="1200" dirty="0" smtClean="0">
                          <a:solidFill>
                            <a:schemeClr val="tx1"/>
                          </a:solidFill>
                          <a:latin typeface="+mn-lt"/>
                          <a:ea typeface="+mn-ea"/>
                          <a:cs typeface="+mn-cs"/>
                        </a:rPr>
                        <a:t> (spielen)</a:t>
                      </a:r>
                      <a:endParaRPr lang="ru-RU" sz="5400" b="1" i="1" kern="1200" dirty="0" smtClean="0">
                        <a:solidFill>
                          <a:schemeClr val="tx1"/>
                        </a:solidFill>
                        <a:latin typeface="+mn-lt"/>
                        <a:ea typeface="+mn-ea"/>
                        <a:cs typeface="+mn-cs"/>
                      </a:endParaRPr>
                    </a:p>
                    <a:p>
                      <a:pPr hangingPunct="0"/>
                      <a:r>
                        <a:rPr lang="de-DE" sz="5400" b="1" i="1" kern="1200" dirty="0" smtClean="0">
                          <a:solidFill>
                            <a:schemeClr val="tx1"/>
                          </a:solidFill>
                          <a:latin typeface="+mn-lt"/>
                          <a:ea typeface="+mn-ea"/>
                          <a:cs typeface="+mn-cs"/>
                        </a:rPr>
                        <a:t>2.du </a:t>
                      </a:r>
                      <a:r>
                        <a:rPr lang="de-DE" sz="5400" b="1" i="1" kern="1200" dirty="0" smtClean="0">
                          <a:solidFill>
                            <a:srgbClr val="FF0000"/>
                          </a:solidFill>
                          <a:latin typeface="+mn-lt"/>
                          <a:ea typeface="+mn-ea"/>
                          <a:cs typeface="+mn-cs"/>
                        </a:rPr>
                        <a:t>hast</a:t>
                      </a:r>
                      <a:r>
                        <a:rPr lang="de-DE" sz="5400" b="1" i="1" kern="1200" dirty="0" smtClean="0">
                          <a:solidFill>
                            <a:schemeClr val="tx1"/>
                          </a:solidFill>
                          <a:latin typeface="+mn-lt"/>
                          <a:ea typeface="+mn-ea"/>
                          <a:cs typeface="+mn-cs"/>
                        </a:rPr>
                        <a:t> (malen)</a:t>
                      </a:r>
                      <a:endParaRPr lang="ru-RU" sz="5400" b="1" i="1" kern="1200" dirty="0" smtClean="0">
                        <a:solidFill>
                          <a:schemeClr val="tx1"/>
                        </a:solidFill>
                        <a:latin typeface="+mn-lt"/>
                        <a:ea typeface="+mn-ea"/>
                        <a:cs typeface="+mn-cs"/>
                      </a:endParaRPr>
                    </a:p>
                    <a:p>
                      <a:r>
                        <a:rPr lang="de-DE" sz="5400" b="1" i="1" kern="1200" dirty="0" smtClean="0">
                          <a:solidFill>
                            <a:schemeClr val="tx1"/>
                          </a:solidFill>
                          <a:latin typeface="+mn-lt"/>
                          <a:ea typeface="+mn-ea"/>
                          <a:cs typeface="+mn-cs"/>
                        </a:rPr>
                        <a:t>3.er, sie, es </a:t>
                      </a:r>
                      <a:r>
                        <a:rPr lang="de-DE" sz="5400" b="1" i="1" kern="1200" dirty="0" smtClean="0">
                          <a:solidFill>
                            <a:srgbClr val="FF0000"/>
                          </a:solidFill>
                          <a:latin typeface="+mn-lt"/>
                          <a:ea typeface="+mn-ea"/>
                          <a:cs typeface="+mn-cs"/>
                        </a:rPr>
                        <a:t>hat</a:t>
                      </a:r>
                      <a:r>
                        <a:rPr lang="de-DE" sz="5400" b="1" i="1" kern="1200" dirty="0" smtClean="0">
                          <a:solidFill>
                            <a:schemeClr val="tx1"/>
                          </a:solidFill>
                          <a:latin typeface="+mn-lt"/>
                          <a:ea typeface="+mn-ea"/>
                          <a:cs typeface="+mn-cs"/>
                        </a:rPr>
                        <a:t> (turnen)</a:t>
                      </a:r>
                      <a:endParaRPr lang="ru-RU" sz="5400" b="1" i="1" kern="1200" dirty="0" smtClean="0">
                        <a:solidFill>
                          <a:schemeClr val="tx1"/>
                        </a:solidFill>
                        <a:latin typeface="+mn-lt"/>
                        <a:ea typeface="+mn-ea"/>
                        <a:cs typeface="+mn-cs"/>
                      </a:endParaRPr>
                    </a:p>
                  </a:txBody>
                  <a:tcPr marL="44450" marR="44450" marT="0" marB="0"/>
                </a:tc>
                <a:tc>
                  <a:txBody>
                    <a:bodyPr/>
                    <a:lstStyle/>
                    <a:p>
                      <a:pPr hangingPunct="0"/>
                      <a:r>
                        <a:rPr lang="de-DE" sz="5400" b="1" i="1" kern="1200" dirty="0" smtClean="0">
                          <a:solidFill>
                            <a:schemeClr val="tx1"/>
                          </a:solidFill>
                          <a:latin typeface="+mn-lt"/>
                          <a:ea typeface="+mn-ea"/>
                          <a:cs typeface="+mn-cs"/>
                        </a:rPr>
                        <a:t>1.wir </a:t>
                      </a:r>
                      <a:r>
                        <a:rPr lang="de-DE" sz="5400" b="1" i="1" kern="1200" dirty="0" smtClean="0">
                          <a:solidFill>
                            <a:srgbClr val="FF0000"/>
                          </a:solidFill>
                          <a:latin typeface="+mn-lt"/>
                          <a:ea typeface="+mn-ea"/>
                          <a:cs typeface="+mn-cs"/>
                        </a:rPr>
                        <a:t>haben</a:t>
                      </a:r>
                      <a:r>
                        <a:rPr lang="de-DE" sz="5400" b="1" i="1" kern="1200" dirty="0" smtClean="0">
                          <a:solidFill>
                            <a:schemeClr val="tx1"/>
                          </a:solidFill>
                          <a:latin typeface="+mn-lt"/>
                          <a:ea typeface="+mn-ea"/>
                          <a:cs typeface="+mn-cs"/>
                        </a:rPr>
                        <a:t> (lernen)</a:t>
                      </a:r>
                      <a:endParaRPr lang="ru-RU" sz="5400" b="1" i="1" kern="1200" dirty="0" smtClean="0">
                        <a:solidFill>
                          <a:schemeClr val="tx1"/>
                        </a:solidFill>
                        <a:latin typeface="+mn-lt"/>
                        <a:ea typeface="+mn-ea"/>
                        <a:cs typeface="+mn-cs"/>
                      </a:endParaRPr>
                    </a:p>
                    <a:p>
                      <a:pPr hangingPunct="0"/>
                      <a:r>
                        <a:rPr lang="de-DE" sz="5400" b="1" i="1" kern="1200" dirty="0" smtClean="0">
                          <a:solidFill>
                            <a:schemeClr val="tx1"/>
                          </a:solidFill>
                          <a:latin typeface="+mn-lt"/>
                          <a:ea typeface="+mn-ea"/>
                          <a:cs typeface="+mn-cs"/>
                        </a:rPr>
                        <a:t>2.ihr </a:t>
                      </a:r>
                      <a:r>
                        <a:rPr lang="de-DE" sz="5400" b="1" i="1" kern="1200" dirty="0" smtClean="0">
                          <a:solidFill>
                            <a:srgbClr val="FF0000"/>
                          </a:solidFill>
                          <a:latin typeface="+mn-lt"/>
                          <a:ea typeface="+mn-ea"/>
                          <a:cs typeface="+mn-cs"/>
                        </a:rPr>
                        <a:t>habt</a:t>
                      </a:r>
                      <a:r>
                        <a:rPr lang="de-DE" sz="5400" b="1" i="1" kern="1200" dirty="0" smtClean="0">
                          <a:solidFill>
                            <a:schemeClr val="tx1"/>
                          </a:solidFill>
                          <a:latin typeface="+mn-lt"/>
                          <a:ea typeface="+mn-ea"/>
                          <a:cs typeface="+mn-cs"/>
                        </a:rPr>
                        <a:t> (tanzen)</a:t>
                      </a:r>
                      <a:endParaRPr lang="ru-RU" sz="5400" b="1" i="1" kern="1200" dirty="0" smtClean="0">
                        <a:solidFill>
                          <a:schemeClr val="tx1"/>
                        </a:solidFill>
                        <a:latin typeface="+mn-lt"/>
                        <a:ea typeface="+mn-ea"/>
                        <a:cs typeface="+mn-cs"/>
                      </a:endParaRPr>
                    </a:p>
                    <a:p>
                      <a:r>
                        <a:rPr lang="de-DE" sz="5400" b="1" i="1" kern="1200" dirty="0" smtClean="0">
                          <a:solidFill>
                            <a:schemeClr val="tx1"/>
                          </a:solidFill>
                          <a:latin typeface="+mn-lt"/>
                          <a:ea typeface="+mn-ea"/>
                          <a:cs typeface="+mn-cs"/>
                        </a:rPr>
                        <a:t>3.sie, Sie </a:t>
                      </a:r>
                      <a:r>
                        <a:rPr lang="de-DE" sz="5400" b="1" i="1" kern="1200" dirty="0" smtClean="0">
                          <a:solidFill>
                            <a:srgbClr val="FF0000"/>
                          </a:solidFill>
                          <a:latin typeface="+mn-lt"/>
                          <a:ea typeface="+mn-ea"/>
                          <a:cs typeface="+mn-cs"/>
                        </a:rPr>
                        <a:t>haben</a:t>
                      </a:r>
                      <a:r>
                        <a:rPr lang="de-DE" sz="5400" b="1" i="1" kern="1200" dirty="0" smtClean="0">
                          <a:solidFill>
                            <a:schemeClr val="tx1"/>
                          </a:solidFill>
                          <a:latin typeface="+mn-lt"/>
                          <a:ea typeface="+mn-ea"/>
                          <a:cs typeface="+mn-cs"/>
                        </a:rPr>
                        <a:t> (baden)</a:t>
                      </a:r>
                      <a:endParaRPr lang="ru-RU" sz="5400" b="1" i="1" kern="1200" dirty="0" smtClean="0">
                        <a:solidFill>
                          <a:schemeClr val="tx1"/>
                        </a:solidFill>
                        <a:latin typeface="+mn-lt"/>
                        <a:ea typeface="+mn-ea"/>
                        <a:cs typeface="+mn-cs"/>
                      </a:endParaRPr>
                    </a:p>
                  </a:txBody>
                  <a:tcPr/>
                </a:tc>
              </a:tr>
            </a:tbl>
          </a:graphicData>
        </a:graphic>
      </p:graphicFrame>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0" y="285728"/>
            <a:ext cx="12192000" cy="58477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1" hangingPunct="1">
              <a:tabLst>
                <a:tab pos="180975" algn="l"/>
              </a:tabLst>
            </a:pPr>
            <a:r>
              <a:rPr lang="ru-RU" sz="4000" b="1" i="1" dirty="0" smtClean="0">
                <a:solidFill>
                  <a:srgbClr val="3333CC"/>
                </a:solidFill>
                <a:latin typeface="Times New Roman" pitchFamily="18" charset="0"/>
                <a:ea typeface="Times New Roman" pitchFamily="18" charset="0"/>
                <a:cs typeface="Times New Roman" pitchFamily="18" charset="0"/>
              </a:rPr>
              <a:t>Переведи предложения.</a:t>
            </a:r>
          </a:p>
          <a:p>
            <a:pPr algn="just">
              <a:tabLst>
                <a:tab pos="180975"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lang="de-DE" sz="1400" dirty="0" smtClean="0">
              <a:latin typeface="Times New Roman" pitchFamily="18" charset="0"/>
              <a:ea typeface="Times New Roman" pitchFamily="18" charset="0"/>
              <a:cs typeface="Arial" pitchFamily="34" charset="0"/>
              <a:sym typeface="Symbol" pitchFamily="18" charset="2"/>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r>
              <a:rPr kumimoji="0" lang="de-DE" sz="4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1)Ich habe im Garten gearbeitet. 2)Der Schüler hat an der Tafel geantwortet. 3)Du hast viel getanzt. 4)Die Mutter hat Milch gekauft. 5)Die Kinder haben im Fluss gebadet. 6)Der Junge hat ein Bild gemalt. 7)Wir haben eine Wandzeitung gemacht. 8)Das Kind hat im Kindergarten geweint. 9)Habt ihr auf dem Sportplatz geturnt? 10)Du hast heute sehr gut geantwortet</a:t>
            </a:r>
            <a:r>
              <a:rPr kumimoji="0" lang="de-DE" sz="20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de-DE" sz="18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ChangeArrowheads="1"/>
          </p:cNvSpPr>
          <p:nvPr/>
        </p:nvSpPr>
        <p:spPr bwMode="auto">
          <a:xfrm>
            <a:off x="0" y="826259"/>
            <a:ext cx="12192000"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4000" b="1" i="1" u="none" strike="noStrike" cap="none" normalizeH="0" baseline="0" dirty="0" smtClean="0">
                <a:ln>
                  <a:noFill/>
                </a:ln>
                <a:solidFill>
                  <a:srgbClr val="3333CC"/>
                </a:solidFill>
                <a:effectLst/>
                <a:latin typeface="Times New Roman" pitchFamily="18" charset="0"/>
                <a:ea typeface="Times New Roman" pitchFamily="18" charset="0"/>
                <a:cs typeface="Times New Roman" pitchFamily="18" charset="0"/>
              </a:rPr>
              <a:t>Спроси у товарища, где всё это он делал.</a:t>
            </a:r>
            <a:endParaRPr kumimoji="0" lang="ru-RU" sz="4000" b="0" i="0" u="none" strike="noStrike" cap="none" normalizeH="0" baseline="0" dirty="0" smtClean="0">
              <a:ln>
                <a:noFill/>
              </a:ln>
              <a:solidFill>
                <a:srgbClr val="3333C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80975" algn="l"/>
              </a:tabLst>
            </a:pPr>
            <a:r>
              <a:rPr kumimoji="0" lang="de-DE" sz="4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Ich habe gebadet.</a:t>
            </a:r>
            <a:r>
              <a:rPr kumimoji="0" lang="de-DE" sz="48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de-DE" sz="48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sym typeface="Symbol" pitchFamily="18" charset="2"/>
              </a:rPr>
              <a:t></a:t>
            </a:r>
            <a:r>
              <a:rPr kumimoji="0" lang="de-DE" sz="48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de-DE" sz="4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sym typeface="Symbol" pitchFamily="18" charset="2"/>
              </a:rPr>
              <a:t>Wo </a:t>
            </a:r>
            <a:r>
              <a:rPr kumimoji="0" lang="de-DE" sz="4800" b="1" i="1" u="sng"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sym typeface="Symbol" pitchFamily="18" charset="2"/>
              </a:rPr>
              <a:t>hast</a:t>
            </a:r>
            <a:r>
              <a:rPr kumimoji="0" lang="de-DE" sz="4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sym typeface="Symbol" pitchFamily="18" charset="2"/>
              </a:rPr>
              <a:t> </a:t>
            </a:r>
            <a:r>
              <a:rPr kumimoji="0" lang="de-DE" sz="4800" b="1" i="1" u="sng"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sym typeface="Symbol" pitchFamily="18" charset="2"/>
              </a:rPr>
              <a:t>du</a:t>
            </a:r>
            <a:r>
              <a:rPr kumimoji="0" lang="de-DE" sz="4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sym typeface="Symbol" pitchFamily="18" charset="2"/>
              </a:rPr>
              <a:t> </a:t>
            </a:r>
            <a:r>
              <a:rPr kumimoji="0" lang="de-DE" sz="4800" b="1" i="1" u="sng"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sym typeface="Symbol" pitchFamily="18" charset="2"/>
              </a:rPr>
              <a:t>gebadet</a:t>
            </a:r>
            <a:r>
              <a:rPr kumimoji="0" lang="de-DE" sz="4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sym typeface="Symbol" pitchFamily="18" charset="2"/>
              </a:rPr>
              <a:t>?</a:t>
            </a:r>
            <a:endParaRPr kumimoji="0" lang="ru-RU" sz="4800" b="0" i="0" u="none" strike="noStrike" cap="none" normalizeH="0" baseline="0" dirty="0" smtClean="0">
              <a:ln>
                <a:noFill/>
              </a:ln>
              <a:solidFill>
                <a:srgbClr val="FF0000"/>
              </a:solidFill>
              <a:effectLst/>
              <a:latin typeface="Times New Roman" pitchFamily="18" charset="0"/>
              <a:cs typeface="Times New Roman" pitchFamily="18" charset="0"/>
              <a:sym typeface="Symbol" pitchFamily="18" charset="2"/>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r>
              <a:rPr kumimoji="0" lang="de-DE" sz="48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Symbol" pitchFamily="18" charset="2"/>
              </a:rPr>
              <a:t>	</a:t>
            </a: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r>
              <a:rPr kumimoji="0" lang="de-DE" sz="4800" b="1" i="1" u="none" strike="noStrike" cap="none" normalizeH="0" baseline="0" dirty="0" smtClean="0">
                <a:ln>
                  <a:noFill/>
                </a:ln>
                <a:solidFill>
                  <a:schemeClr val="tx1"/>
                </a:solidFill>
                <a:effectLst/>
                <a:latin typeface="+mn-lt"/>
                <a:ea typeface="Times New Roman" pitchFamily="18" charset="0"/>
                <a:cs typeface="Arial" pitchFamily="34" charset="0"/>
                <a:sym typeface="Symbol" pitchFamily="18" charset="2"/>
              </a:rPr>
              <a:t>Ich habe gearbeitet.// Ich habe gespielt.// Ich habe gemalt.// Ich habe getanzt.// Ich habe gelernt.// Ich habe gerechnet.// Ich habe geweint.//</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ChangeArrowheads="1"/>
          </p:cNvSpPr>
          <p:nvPr/>
        </p:nvSpPr>
        <p:spPr bwMode="auto">
          <a:xfrm>
            <a:off x="263352" y="0"/>
            <a:ext cx="11928648"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180975" algn="l"/>
              </a:tabLst>
            </a:pPr>
            <a:r>
              <a:rPr kumimoji="0" lang="de-DE" sz="6000" b="1" i="1" u="none" strike="noStrike" cap="none" normalizeH="0" baseline="0" dirty="0" smtClean="0">
                <a:ln>
                  <a:noFill/>
                </a:ln>
                <a:solidFill>
                  <a:schemeClr val="tx1"/>
                </a:solidFill>
                <a:effectLst/>
                <a:latin typeface="+mn-lt"/>
                <a:ea typeface="Times New Roman" pitchFamily="18" charset="0"/>
                <a:cs typeface="Arial" pitchFamily="34" charset="0"/>
                <a:sym typeface="Symbol" pitchFamily="18" charset="2"/>
              </a:rPr>
              <a:t>Ich habe gearbeitet.</a:t>
            </a: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r>
              <a:rPr kumimoji="0" lang="de-DE" sz="6000" b="1" i="1" u="none" strike="noStrike" cap="none" normalizeH="0" baseline="0" dirty="0" smtClean="0">
                <a:ln>
                  <a:noFill/>
                </a:ln>
                <a:solidFill>
                  <a:schemeClr val="tx1"/>
                </a:solidFill>
                <a:effectLst/>
                <a:latin typeface="+mn-lt"/>
                <a:ea typeface="Times New Roman" pitchFamily="18" charset="0"/>
                <a:cs typeface="Arial" pitchFamily="34" charset="0"/>
                <a:sym typeface="Symbol" pitchFamily="18" charset="2"/>
              </a:rPr>
              <a:t>Ich habe gespielt.</a:t>
            </a: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r>
              <a:rPr kumimoji="0" lang="de-DE" sz="6000" b="1" i="1" u="none" strike="noStrike" cap="none" normalizeH="0" baseline="0" dirty="0" smtClean="0">
                <a:ln>
                  <a:noFill/>
                </a:ln>
                <a:solidFill>
                  <a:schemeClr val="tx1"/>
                </a:solidFill>
                <a:effectLst/>
                <a:latin typeface="+mn-lt"/>
                <a:ea typeface="Times New Roman" pitchFamily="18" charset="0"/>
                <a:cs typeface="Arial" pitchFamily="34" charset="0"/>
                <a:sym typeface="Symbol" pitchFamily="18" charset="2"/>
              </a:rPr>
              <a:t>Ich habe gemalt.</a:t>
            </a: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r>
              <a:rPr kumimoji="0" lang="de-DE" sz="6000" b="1" i="1" u="none" strike="noStrike" cap="none" normalizeH="0" baseline="0" dirty="0" smtClean="0">
                <a:ln>
                  <a:noFill/>
                </a:ln>
                <a:solidFill>
                  <a:schemeClr val="tx1"/>
                </a:solidFill>
                <a:effectLst/>
                <a:latin typeface="+mn-lt"/>
                <a:ea typeface="Times New Roman" pitchFamily="18" charset="0"/>
                <a:cs typeface="Arial" pitchFamily="34" charset="0"/>
                <a:sym typeface="Symbol" pitchFamily="18" charset="2"/>
              </a:rPr>
              <a:t>Ich habe getanzt.</a:t>
            </a: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r>
              <a:rPr kumimoji="0" lang="de-DE" sz="6000" b="1" i="1" u="none" strike="noStrike" cap="none" normalizeH="0" baseline="0" dirty="0" smtClean="0">
                <a:ln>
                  <a:noFill/>
                </a:ln>
                <a:solidFill>
                  <a:schemeClr val="tx1"/>
                </a:solidFill>
                <a:effectLst/>
                <a:latin typeface="+mn-lt"/>
                <a:ea typeface="Times New Roman" pitchFamily="18" charset="0"/>
                <a:cs typeface="Arial" pitchFamily="34" charset="0"/>
                <a:sym typeface="Symbol" pitchFamily="18" charset="2"/>
              </a:rPr>
              <a:t>Ich habe gelernt.</a:t>
            </a: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r>
              <a:rPr kumimoji="0" lang="de-DE" sz="6000" b="1" i="1" u="none" strike="noStrike" cap="none" normalizeH="0" baseline="0" dirty="0" smtClean="0">
                <a:ln>
                  <a:noFill/>
                </a:ln>
                <a:solidFill>
                  <a:schemeClr val="tx1"/>
                </a:solidFill>
                <a:effectLst/>
                <a:latin typeface="+mn-lt"/>
                <a:ea typeface="Times New Roman" pitchFamily="18" charset="0"/>
                <a:cs typeface="Arial" pitchFamily="34" charset="0"/>
                <a:sym typeface="Symbol" pitchFamily="18" charset="2"/>
              </a:rPr>
              <a:t>Ich habe gerechnet.</a:t>
            </a: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r>
              <a:rPr kumimoji="0" lang="de-DE" sz="6000" b="1" i="1" u="none" strike="noStrike" cap="none" normalizeH="0" baseline="0" dirty="0" smtClean="0">
                <a:ln>
                  <a:noFill/>
                </a:ln>
                <a:solidFill>
                  <a:schemeClr val="tx1"/>
                </a:solidFill>
                <a:effectLst/>
                <a:latin typeface="+mn-lt"/>
                <a:ea typeface="Times New Roman" pitchFamily="18" charset="0"/>
                <a:cs typeface="Arial" pitchFamily="34" charset="0"/>
                <a:sym typeface="Symbol" pitchFamily="18" charset="2"/>
              </a:rPr>
              <a:t>Ich habe geweint.</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0" y="764704"/>
            <a:ext cx="1219200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kumimoji="0" lang="de-DE" sz="4400" b="1" i="1" u="none" strike="noStrike" cap="none" normalizeH="0" baseline="0" dirty="0" err="1" smtClean="0">
                <a:ln>
                  <a:noFill/>
                </a:ln>
                <a:solidFill>
                  <a:schemeClr val="tx1"/>
                </a:solidFill>
                <a:effectLst/>
                <a:latin typeface="Times New Roman CYR"/>
                <a:ea typeface="Times New Roman" pitchFamily="18" charset="0"/>
                <a:cs typeface="Times New Roman" pitchFamily="18" charset="0"/>
              </a:rPr>
              <a:t>Глаголы</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de-DE" sz="44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übersetzen, wiederholen, besuchen, gratulieren, marschieren </a:t>
            </a:r>
            <a:r>
              <a:rPr kumimoji="0" lang="de-DE" sz="4400" b="1" i="1" u="none" strike="noStrike" cap="none" normalizeH="0" baseline="0" dirty="0" smtClean="0">
                <a:ln>
                  <a:noFill/>
                </a:ln>
                <a:solidFill>
                  <a:schemeClr val="tx1"/>
                </a:solidFill>
                <a:effectLst/>
                <a:latin typeface="Times New Roman CYR"/>
                <a:ea typeface="Times New Roman" pitchFamily="18" charset="0"/>
                <a:cs typeface="Times New Roman" pitchFamily="18" charset="0"/>
              </a:rPr>
              <a:t>и </a:t>
            </a:r>
            <a:r>
              <a:rPr kumimoji="0" lang="de-DE" sz="4400" b="1" i="1" u="none" strike="noStrike" cap="none" normalizeH="0" baseline="0" dirty="0" err="1" smtClean="0">
                <a:ln>
                  <a:noFill/>
                </a:ln>
                <a:solidFill>
                  <a:schemeClr val="tx1"/>
                </a:solidFill>
                <a:effectLst/>
                <a:latin typeface="Times New Roman CYR"/>
                <a:ea typeface="Times New Roman" pitchFamily="18" charset="0"/>
                <a:cs typeface="Times New Roman" pitchFamily="18" charset="0"/>
              </a:rPr>
              <a:t>др</a:t>
            </a:r>
            <a:r>
              <a:rPr kumimoji="0" lang="de-DE" sz="4400" b="1" i="1" u="none" strike="noStrike" cap="none" normalizeH="0" baseline="0" dirty="0" smtClean="0">
                <a:ln>
                  <a:noFill/>
                </a:ln>
                <a:solidFill>
                  <a:schemeClr val="tx1"/>
                </a:solidFill>
                <a:effectLst/>
                <a:latin typeface="Times New Roman CYR"/>
                <a:ea typeface="Times New Roman" pitchFamily="18" charset="0"/>
                <a:cs typeface="Times New Roman" pitchFamily="18" charset="0"/>
              </a:rPr>
              <a:t>. </a:t>
            </a:r>
            <a:r>
              <a:rPr kumimoji="0" lang="de-DE" sz="4400" b="1" i="1" u="none" strike="noStrike" cap="none" normalizeH="0" baseline="0" dirty="0" err="1" smtClean="0">
                <a:ln>
                  <a:noFill/>
                </a:ln>
                <a:solidFill>
                  <a:schemeClr val="tx1"/>
                </a:solidFill>
                <a:effectLst/>
                <a:latin typeface="Times New Roman CYR"/>
                <a:ea typeface="Times New Roman" pitchFamily="18" charset="0"/>
                <a:cs typeface="Times New Roman" pitchFamily="18" charset="0"/>
              </a:rPr>
              <a:t>глаголы</a:t>
            </a:r>
            <a:r>
              <a:rPr kumimoji="0" lang="de-DE" sz="4400" b="1" i="1" u="none" strike="noStrike" cap="none" normalizeH="0" baseline="0" dirty="0" smtClean="0">
                <a:ln>
                  <a:noFill/>
                </a:ln>
                <a:solidFill>
                  <a:schemeClr val="tx1"/>
                </a:solidFill>
                <a:effectLst/>
                <a:latin typeface="Times New Roman CYR"/>
                <a:ea typeface="Times New Roman" pitchFamily="18" charset="0"/>
                <a:cs typeface="Times New Roman" pitchFamily="18" charset="0"/>
              </a:rPr>
              <a:t> с </a:t>
            </a:r>
            <a:r>
              <a:rPr kumimoji="0" lang="de-DE" sz="4400" b="1" i="1" u="none" strike="noStrike" cap="none" normalizeH="0" baseline="0" dirty="0" err="1" smtClean="0">
                <a:ln>
                  <a:noFill/>
                </a:ln>
                <a:solidFill>
                  <a:schemeClr val="tx1"/>
                </a:solidFill>
                <a:effectLst/>
                <a:latin typeface="Times New Roman CYR"/>
                <a:ea typeface="Times New Roman" pitchFamily="18" charset="0"/>
                <a:cs typeface="Times New Roman" pitchFamily="18" charset="0"/>
              </a:rPr>
              <a:t>приставками</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de-DE" sz="4400" b="1" i="1" u="none" strike="noStrike" cap="none" normalizeH="0" baseline="0" dirty="0" err="1" smtClean="0">
                <a:ln>
                  <a:noFill/>
                </a:ln>
                <a:solidFill>
                  <a:srgbClr val="FF0000"/>
                </a:solidFill>
                <a:effectLst/>
                <a:latin typeface="Arial" pitchFamily="34" charset="0"/>
                <a:ea typeface="Times New Roman" pitchFamily="18" charset="0"/>
                <a:cs typeface="Arial" pitchFamily="34" charset="0"/>
              </a:rPr>
              <a:t>be</a:t>
            </a:r>
            <a:r>
              <a:rPr kumimoji="0" lang="de-DE" sz="44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de-DE" sz="4400" b="1" i="1" u="none" strike="noStrike" cap="none" normalizeH="0" baseline="0" dirty="0" err="1" smtClean="0">
                <a:ln>
                  <a:noFill/>
                </a:ln>
                <a:solidFill>
                  <a:srgbClr val="FF0000"/>
                </a:solidFill>
                <a:effectLst/>
                <a:latin typeface="Arial" pitchFamily="34" charset="0"/>
                <a:ea typeface="Times New Roman" pitchFamily="18" charset="0"/>
                <a:cs typeface="Arial" pitchFamily="34" charset="0"/>
              </a:rPr>
              <a:t>ge</a:t>
            </a:r>
            <a:r>
              <a:rPr kumimoji="0" lang="de-DE" sz="44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er-, </a:t>
            </a:r>
            <a:r>
              <a:rPr kumimoji="0" lang="de-DE" sz="4400" b="1" i="1" u="none" strike="noStrike" cap="none" normalizeH="0" baseline="0" dirty="0" err="1" smtClean="0">
                <a:ln>
                  <a:noFill/>
                </a:ln>
                <a:solidFill>
                  <a:srgbClr val="FF0000"/>
                </a:solidFill>
                <a:effectLst/>
                <a:latin typeface="Arial" pitchFamily="34" charset="0"/>
                <a:ea typeface="Times New Roman" pitchFamily="18" charset="0"/>
                <a:cs typeface="Arial" pitchFamily="34" charset="0"/>
              </a:rPr>
              <a:t>ver</a:t>
            </a:r>
            <a:r>
              <a:rPr kumimoji="0" lang="de-DE" sz="44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de-DE" sz="4400" b="1" i="1" u="none" strike="noStrike" cap="none" normalizeH="0" baseline="0" dirty="0" smtClean="0">
                <a:ln>
                  <a:noFill/>
                </a:ln>
                <a:solidFill>
                  <a:schemeClr val="tx1"/>
                </a:solidFill>
                <a:effectLst/>
                <a:latin typeface="Times New Roman CYR"/>
                <a:ea typeface="Times New Roman" pitchFamily="18" charset="0"/>
                <a:cs typeface="Times New Roman" pitchFamily="18" charset="0"/>
              </a:rPr>
              <a:t>а </a:t>
            </a:r>
            <a:r>
              <a:rPr kumimoji="0" lang="de-DE" sz="4400" b="1" i="1" u="none" strike="noStrike" cap="none" normalizeH="0" baseline="0" dirty="0" err="1" smtClean="0">
                <a:ln>
                  <a:noFill/>
                </a:ln>
                <a:solidFill>
                  <a:schemeClr val="tx1"/>
                </a:solidFill>
                <a:effectLst/>
                <a:latin typeface="Times New Roman CYR"/>
                <a:ea typeface="Times New Roman" pitchFamily="18" charset="0"/>
                <a:cs typeface="Times New Roman" pitchFamily="18" charset="0"/>
              </a:rPr>
              <a:t>также</a:t>
            </a:r>
            <a:r>
              <a:rPr kumimoji="0" lang="de-DE" sz="4400" b="1" i="1" u="none" strike="noStrike" cap="none" normalizeH="0" baseline="0" dirty="0" smtClean="0">
                <a:ln>
                  <a:noFill/>
                </a:ln>
                <a:solidFill>
                  <a:schemeClr val="tx1"/>
                </a:solidFill>
                <a:effectLst/>
                <a:latin typeface="Times New Roman CYR"/>
                <a:ea typeface="Times New Roman" pitchFamily="18" charset="0"/>
                <a:cs typeface="Times New Roman" pitchFamily="18" charset="0"/>
              </a:rPr>
              <a:t> с </a:t>
            </a:r>
            <a:r>
              <a:rPr kumimoji="0" lang="de-DE" sz="4400" b="1" i="1" u="none" strike="noStrike" cap="none" normalizeH="0" baseline="0" dirty="0" err="1" smtClean="0">
                <a:ln>
                  <a:noFill/>
                </a:ln>
                <a:solidFill>
                  <a:schemeClr val="tx1"/>
                </a:solidFill>
                <a:effectLst/>
                <a:latin typeface="Times New Roman CYR"/>
                <a:ea typeface="Times New Roman" pitchFamily="18" charset="0"/>
                <a:cs typeface="Times New Roman" pitchFamily="18" charset="0"/>
              </a:rPr>
              <a:t>суффиксом</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de-DE" sz="44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r>
              <a:rPr kumimoji="0" lang="de-DE" sz="4400" b="1" i="1" u="none" strike="noStrike" cap="none" normalizeH="0" baseline="0" dirty="0" err="1" smtClean="0">
                <a:ln>
                  <a:noFill/>
                </a:ln>
                <a:solidFill>
                  <a:srgbClr val="FF0000"/>
                </a:solidFill>
                <a:effectLst/>
                <a:latin typeface="Arial" pitchFamily="34" charset="0"/>
                <a:ea typeface="Times New Roman" pitchFamily="18" charset="0"/>
                <a:cs typeface="Arial" pitchFamily="34" charset="0"/>
              </a:rPr>
              <a:t>ieren</a:t>
            </a:r>
            <a:r>
              <a:rPr kumimoji="0" lang="de-DE" sz="44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de-DE" sz="4400" b="1" i="1" u="none" strike="noStrike" cap="none" normalizeH="0" baseline="0" dirty="0" err="1" smtClean="0">
                <a:ln>
                  <a:noFill/>
                </a:ln>
                <a:solidFill>
                  <a:schemeClr val="tx1"/>
                </a:solidFill>
                <a:effectLst/>
                <a:latin typeface="Times New Roman CYR"/>
                <a:ea typeface="Times New Roman" pitchFamily="18" charset="0"/>
                <a:cs typeface="Times New Roman" pitchFamily="18" charset="0"/>
              </a:rPr>
              <a:t>образуют</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Partizip II </a:t>
            </a:r>
            <a:r>
              <a:rPr kumimoji="0" lang="de-DE" sz="4400" b="1" i="1" u="none" strike="noStrike" cap="none" normalizeH="0" baseline="0" dirty="0" err="1" smtClean="0">
                <a:ln>
                  <a:noFill/>
                </a:ln>
                <a:solidFill>
                  <a:srgbClr val="FF0000"/>
                </a:solidFill>
                <a:effectLst/>
                <a:latin typeface="Times New Roman CYR"/>
                <a:ea typeface="Times New Roman" pitchFamily="18" charset="0"/>
                <a:cs typeface="Times New Roman" pitchFamily="18" charset="0"/>
              </a:rPr>
              <a:t>без</a:t>
            </a:r>
            <a:r>
              <a:rPr kumimoji="0" lang="de-DE" sz="4400" b="1" i="1" u="none" strike="noStrike" cap="none" normalizeH="0" baseline="0" dirty="0" smtClean="0">
                <a:ln>
                  <a:noFill/>
                </a:ln>
                <a:solidFill>
                  <a:srgbClr val="FF0000"/>
                </a:solidFill>
                <a:effectLst/>
                <a:latin typeface="Times New Roman CYR"/>
                <a:ea typeface="Times New Roman" pitchFamily="18" charset="0"/>
                <a:cs typeface="Times New Roman" pitchFamily="18" charset="0"/>
              </a:rPr>
              <a:t> </a:t>
            </a:r>
            <a:r>
              <a:rPr kumimoji="0" lang="de-DE" sz="4400" b="1" i="1" u="none" strike="noStrike" cap="none" normalizeH="0" baseline="0" dirty="0" err="1" smtClean="0">
                <a:ln>
                  <a:noFill/>
                </a:ln>
                <a:solidFill>
                  <a:srgbClr val="FF0000"/>
                </a:solidFill>
                <a:effectLst/>
                <a:latin typeface="Times New Roman CYR"/>
                <a:ea typeface="Times New Roman" pitchFamily="18" charset="0"/>
                <a:cs typeface="Times New Roman" pitchFamily="18" charset="0"/>
              </a:rPr>
              <a:t>приставки</a:t>
            </a:r>
            <a:r>
              <a:rPr kumimoji="0" lang="de-DE" sz="44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de-DE" sz="4400" b="1" i="1" u="none" strike="noStrike" cap="none" normalizeH="0" baseline="0" dirty="0" err="1" smtClean="0">
                <a:ln>
                  <a:noFill/>
                </a:ln>
                <a:solidFill>
                  <a:srgbClr val="FF0000"/>
                </a:solidFill>
                <a:effectLst/>
                <a:latin typeface="Arial" pitchFamily="34" charset="0"/>
                <a:ea typeface="Times New Roman" pitchFamily="18" charset="0"/>
                <a:cs typeface="Arial" pitchFamily="34" charset="0"/>
              </a:rPr>
              <a:t>ge</a:t>
            </a:r>
            <a:r>
              <a:rPr kumimoji="0" lang="de-DE" sz="44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de-DE" sz="4400" b="1"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4400" b="1" i="1" u="none" strike="sngStrike" cap="none" normalizeH="0" baseline="0" dirty="0" err="1" smtClean="0">
                <a:ln>
                  <a:noFill/>
                </a:ln>
                <a:solidFill>
                  <a:schemeClr val="tx1"/>
                </a:solidFill>
                <a:effectLst/>
                <a:latin typeface="Arial" pitchFamily="34" charset="0"/>
                <a:ea typeface="Times New Roman" pitchFamily="18" charset="0"/>
                <a:cs typeface="Times New Roman" pitchFamily="18" charset="0"/>
              </a:rPr>
              <a:t>ge</a:t>
            </a:r>
            <a:r>
              <a:rPr kumimoji="0" lang="de-DE" sz="4400" b="1" i="1" u="sng"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übersetzt</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de-DE" sz="4400" b="1" i="1" u="none" strike="sngStrike" cap="none" normalizeH="0" baseline="0" dirty="0" err="1" smtClean="0">
                <a:ln>
                  <a:noFill/>
                </a:ln>
                <a:solidFill>
                  <a:schemeClr val="tx1"/>
                </a:solidFill>
                <a:effectLst/>
                <a:latin typeface="Arial" pitchFamily="34" charset="0"/>
                <a:ea typeface="Times New Roman" pitchFamily="18" charset="0"/>
                <a:cs typeface="Times New Roman" pitchFamily="18" charset="0"/>
              </a:rPr>
              <a:t>ge</a:t>
            </a:r>
            <a:r>
              <a:rPr kumimoji="0" lang="de-DE" sz="4400" b="1" i="1" u="sng"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wiederholt</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de-DE" sz="4400" b="1" i="1" u="none" strike="sngStrike" cap="none" normalizeH="0" baseline="0" dirty="0" smtClean="0">
                <a:ln>
                  <a:noFill/>
                </a:ln>
                <a:solidFill>
                  <a:schemeClr val="tx1"/>
                </a:solidFill>
                <a:effectLst/>
                <a:latin typeface="Arial" pitchFamily="34" charset="0"/>
                <a:ea typeface="Times New Roman" pitchFamily="18" charset="0"/>
                <a:cs typeface="Times New Roman" pitchFamily="18" charset="0"/>
              </a:rPr>
              <a:t>ge</a:t>
            </a:r>
            <a:r>
              <a:rPr kumimoji="0" lang="de-DE" sz="4400" b="1" i="1" u="sng"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besucht</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de-DE" sz="4400" b="1" i="1" u="none" strike="sngStrike" cap="none" normalizeH="0" baseline="0" dirty="0" err="1" smtClean="0">
                <a:ln>
                  <a:noFill/>
                </a:ln>
                <a:solidFill>
                  <a:schemeClr val="tx1"/>
                </a:solidFill>
                <a:effectLst/>
                <a:latin typeface="Arial" pitchFamily="34" charset="0"/>
                <a:ea typeface="Times New Roman" pitchFamily="18" charset="0"/>
                <a:cs typeface="Times New Roman" pitchFamily="18" charset="0"/>
              </a:rPr>
              <a:t>ge</a:t>
            </a:r>
            <a:r>
              <a:rPr kumimoji="0" lang="de-DE" sz="4400" b="1" i="1" u="sng"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gratuliert</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de-DE" sz="4400" b="1" i="1" u="none" strike="sngStrike" cap="none" normalizeH="0" baseline="0" dirty="0" err="1" smtClean="0">
                <a:ln>
                  <a:noFill/>
                </a:ln>
                <a:solidFill>
                  <a:schemeClr val="tx1"/>
                </a:solidFill>
                <a:effectLst/>
                <a:latin typeface="Arial" pitchFamily="34" charset="0"/>
                <a:ea typeface="Times New Roman" pitchFamily="18" charset="0"/>
                <a:cs typeface="Times New Roman" pitchFamily="18" charset="0"/>
              </a:rPr>
              <a:t>ge</a:t>
            </a:r>
            <a:r>
              <a:rPr kumimoji="0" lang="de-DE" sz="4400" b="1" i="1" u="sng"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studiert</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de-DE" sz="4400" b="1" i="1" u="none" strike="sngStrike" cap="none" normalizeH="0" baseline="0" dirty="0" smtClean="0">
                <a:ln>
                  <a:noFill/>
                </a:ln>
                <a:solidFill>
                  <a:schemeClr val="tx1"/>
                </a:solidFill>
                <a:effectLst/>
                <a:latin typeface="Arial" pitchFamily="34" charset="0"/>
                <a:ea typeface="Times New Roman" pitchFamily="18" charset="0"/>
                <a:cs typeface="Times New Roman" pitchFamily="18" charset="0"/>
              </a:rPr>
              <a:t>ge</a:t>
            </a:r>
            <a:r>
              <a:rPr kumimoji="0" lang="de-DE" sz="4400" b="1" i="1" u="sng"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bekommen</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de-DE" sz="4400" b="1" i="1" u="sng" strike="sngStrike" cap="none" normalizeH="0" baseline="0" dirty="0" err="1" smtClean="0">
                <a:ln>
                  <a:noFill/>
                </a:ln>
                <a:solidFill>
                  <a:schemeClr val="tx1"/>
                </a:solidFill>
                <a:effectLst/>
                <a:latin typeface="Arial" pitchFamily="34" charset="0"/>
                <a:ea typeface="Times New Roman" pitchFamily="18" charset="0"/>
                <a:cs typeface="Times New Roman" pitchFamily="18" charset="0"/>
              </a:rPr>
              <a:t>ge</a:t>
            </a:r>
            <a:r>
              <a:rPr kumimoji="0" lang="de-DE" sz="4400" b="1" i="1" u="sng"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erzählt</a:t>
            </a:r>
            <a:r>
              <a:rPr kumimoji="0" lang="de-DE" sz="4400" b="1" i="1"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r>
              <a:rPr kumimoji="0" lang="ru-RU" sz="4400"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MOVIE_ONCLICK_URL" val="http://"/>
  <p:tag name="GENSWF_MOVIE_PRESENTATION_END_URL" val="http://"/>
  <p:tag name="ISPRING_SCORM_RATE_SLIDES" val="0"/>
  <p:tag name="ISPRING_SCORM_RATE_QUIZZES" val="0"/>
  <p:tag name="ISPRING_SCORM_PASSING_SCORE" val="0.0000000000"/>
  <p:tag name="ISPRING_RESOURCE_PATHS_HASH" val="94b0f9a2ce84e864a328139283993d548c239c2d"/>
  <p:tag name="ISPRING_RESOURCE_PATHS_HASH_2" val="42b743239163137bfe59e63d7811ffb36f2d3bb6"/>
  <p:tag name="ISPRING_ULTRA_SCORM_COURSE_ID" val="A78B3C2E-1E07-440D-8060-810086EAC890"/>
  <p:tag name="ISPRINGONLINEFOLDERID" val="1"/>
  <p:tag name="ISPRINGONLINEFOLDERPATH" val="Каталог"/>
  <p:tag name="ISPRINGCLOUDFOLDERID" val="1"/>
  <p:tag name="ISPRINGCLOUDFOLDERPATH" val="Каталог"/>
  <p:tag name="ISPRING_PRESENTATION_TITLE" val="!!-Урок 1"/>
  <p:tag name="ISPRING_PLAYERS_CUSTOMIZATION" val="UEsDBBQAAgAIAOZwy0R7BdOSwAEAANoDAAAPAAAAbm9uZS9wbGF5ZXIueG1spZJPb9QwEMXPW6nfIfK99m4Rolo59ICUE0WVFhC3lTeZJqaOHTwTsvvtmfzZpFuQQOKQaPIy72fPs/X9sXbJT4hog0/FRq5FAj4PhfVlKr58zm7uxP376yvdOHOCmNgiFT54EEkBmEfbEPseDVWpeCFIhoqEXx63R7SpqIiarVJd18nujQyxVLfr9UZ9e/i4yyuozY31SMbnzF32ciuSJtoQLZ1S8W4trq9WA/ICZ5F7fInBtf3KKPNQqyYCgieIatz2bN3S38381MErOjWAgkdfDbMfTP78EIrWAfbaSo9tOyDqCYO20rS1mzufYMxTMTbsa0A0JaB0vhRq9Ko/mPWTM1hNHLzA9tymPTiLFYsjfejeL+r+bBmyVxNHXYJ0PUwwnGLWOpeBoTZCIZIIP1rLVdZjv85HsN6IcTnP3Xt8tl5il7PGVWZyCvH0gR18JFOUco5ejtHLwdTbh+ITF49TnLsFMgezhKArqt3bf86j7/6fOAp4Mq0jcV7B+gKOmeW/BDWPQsAz9pqkxsl+tTOVd9ce6hdX40Iadzdl8R1FQiaWwNewMGTUos8w9Zqm1fg5JTTHotXv91JPRC5/AVBLAwQUAAIACAAXZn5O+Gx6IDYFAABpEgAAHQAAAHVuaXZlcnNhbC9jb21tb25fbWVzc2FnZXMubG5nxVhdT9tWGL6v1P9gRaq0SSttJ7WqJj7kxIdg1bFT2wG6D1loIIQEQWq2qZcJbKMT1caqIhgrdGXTbrqLDJISyAd/4fgv7Jfsec+xiRNo7ZROuwjyMX6f85zXz3ne93h47NHSovLN3MPSwnJxJHVr6GZKmSt+uTy7UJwfSRXc8et3U0rpq5ni7MzicnFuJFVcTiljo1evDC/OFOe/npmfw/XVK4oyvDRXKmFYGqVRd6wszI6k8mkvY+XyqvnAM6ys5aX1bGqU/8o7/JB3/BXe4KcKP8GwxU95lbdxo/H5ww8+vnP30a3bdz4cvhGAJcF2cqphxKIrAvz2zQTYpmtbhocJmOGZbNoF9jO+AfxNvjlYtFVwDd1kAHiJ8A3+C4BeDQaRt9kk4ncRvYXfs9jogm0z0/UcQ9eYpzueabkiXwZzmSaW0vR/UvipX0aCavg1+WtepyTR7TYuO/xv/zvxzwYy2Ame9Ss08FdwXcffJwpuNJHdY15TCEdmvO1/z6txHDVbndLNrOdaluF4zNTCO6C3BcgDzFD2H4ORmKeMiwqwD4J3WR8Q31YdZguBVP2KkMfJOyB4UmV7/hrRIRjBjh+A24CMJvTshIGfK2g9B60ykoc1DwaTZybC/8BbIKXLtSUAyTHHUbPMS1vTEIfQ1ibfHyTKukeJ4DuDxDxgjtxHcUGmOqlnVVe3TFKvzRzX1jNSuk/9dYVESIKltb5RmSska/8JKRLPiCfq/g9C5W1/HYFd7frrgxFy2P0C9peuGiGhcA+1adAlVBWEGqRaKRT6V50fEQsQrGKjNPwfQ3pN3K5JjdPKBPs278RxgztkmEaSuF/QP/XGVd1gmgeNaNaU50rvEiTblK3e1JFWMNMxSZkeqEay8pHkRXls+auKv0aXpHUJ5a/iUQJ4TCQVLCqyaYHRUIQUIUgJfC1wI1Nj09ci0/D60OVWqLsGuesLsZKavxok+TVBJ/OKPvwet+xL5O5F3nh03q96lv6WtZN03uzF74X4f5KfvOo4iZLTLxO5Tim4pAI5l6SmFLFM0tDl6b+XFDmwBGajzSE//RlBaEUAU/W/TfgqAwCWg75To+z60szCYvIw3Ry3hLt2YHmUuhpVqfgy10UwrRBklwxCQXQb5DtYREt6FZlER7pdzxyD5GcSL5nmeIpASu+FeNXkeFMs7eiu7K+qJKy4UCECqbVe+b6QbijlKzUJQmXI4ZAk29PsHODOUWimvH1huWmScqPeEHZYoe55degdyF5erGFBpXIWrc8h9K7g3MCyZYXCzgu0LBawJuapJpilkGPhm5LF83xVomzLRoqyJdMKDyGzIA7dshkp8RfWUfKTinKWDGpiD+ldtMJcj12GcCTpXZduvKWox03mMNXOTHgZ1cww2VOuENUkiQ1CsV2JseE6nqGmBchLkTQ674RaOA7Kfjv00iQdRTCBPHxobFzFJN1N0hGt+Mk/5T8T4vSz/A295hb/Hb34X3wf55l9/koB7h7fxgJ2+MYnA+HCs8jS2Rn+Z+L80BI9zglvfBGH5qrpXgBxyHpODTHYbCcJD854kfeQ+KQnlBWkWnVdNTORg/gckSYS7iqcoxLfoEZhcqp9D8YoDgjA2YYsK7RtYBUtKVLad30nqvgKFZ1C5Cs4qZ1lehCA7ql4D9u0KQynmdS/okCXL4CUJ1fPe6qmiY8JwNih/hUo7dCXgv6jJqwpwpVuNqPfHKhm9H11SDp/ZkI1YcT/BwVRk0Ovg6/IcajmoBs4CAt2L9rZqCQ+Cg3fiHwj+hdQSwMEFAACAAgAF2Z+TvKM0RzUBAAAaRIAACcAAAB1bml2ZXJzYWwvZmxhc2hfcHVibGlzaGluZ19zZXR0aW5ncy54bWzlWF1PG0cUffevGG2Vt4aFFApBthECW0Hlq/FWSlVVaO0d7C37Ye2OS+gTFDVJRdSgKqhtoiRNKvUlfXAJbkwI8Bdm/0J/Sc/seG0vNnRpREVVIWPv7L3nnnvunblrpydu2xb5knq+6ToZZWhgUCHUKbmG6ZQzyida/uqYQnymO4ZuuQ7NKI6rkIlsKl2tFS3TrxQoYzD1CWAcf7zKMkqFseq4qq6urg6YftUTd12rxoDvD5RcW6161KcOo55atfQ1vLG1KvWVbCpFSFouzblGzaLENEDBMQU73cpbul9RVGlW1EsrZc+tOcaUa7ke8crFjPLe2KT4i2wk1LRpU0ck52exKJbZuG4YpuCjWwXzK0oq1CxXQHx0WCGrpsEqGeXasECBtdqLEmLLHHSBMuUiGYe14G3KdENnuryU8Ri9zfxoQS4Za45umyUNd4jIP6NMa0uF2Znp3NL8gpYrLN3Q5mYlh3M4ablb2jmctBltNnce+6TwNz5dzN2cnZn/aElbWJjVZhY7XlA0JkhajSuWhrJuzSvRtmBpVqnZRUc3LTTbCRl9ytCulu6VqebmTRRxWbd8qpAvqrT8cU23TLaGrh5EV69QWp30q7TEboqyZRTm1ajSgZOAIIZatlti5Hq7JUbHYqmrMnonrb4s0zpjeqmC5sFaSC2tdi9FZsuuE0tNXJOiaxnthKhdpMa8btOuLVFYMZ08LIcUsowiWEh10jN1SyEmQ+qltrNfK/rMZOEmzHdbEmBhs1MyV+iRolTRPT+meFt10fil7Gf8B17nb3kj+Jq/4c3PpSby3mk+/PtgiwTf8CP4NPFqEL7Lj/hrvH7nh/i/K5aD+4QfB+uw2gA+bIN1udCAZYMfwrEe3OFN3iTBRnTnD/g3+Ct+REJOG8JoIhGnZzAHgqDF9whg6oTvBevBpkDj+4jBD5Dpvrgp2YIU4oEJQZQjfhDchwIIfBxSPhBpvYbHrgAO7glDpPVAGLeIDSQi9gSeEEYSQ7oIS4JNRDgGzj2hV0snvi/0bOPLHK7IXTszP527daUrCcFuD5wfRM64iPIRNP85t1jSso5xSufhBFk7nBL3lmgCEtVHNtixLG9Lo5BHJ/D7smiiim+DTRLcFR9R5hbUSbVjCQIjuebJVH14hgYhoV7NT2wUkbXQvatn94QZ+hMb5w6vJ5cyrmL/MH3avxF8G1I+DLbg2CESbCUPHaV+KC46oeth6CZKUO+cEicOheC7rn0YAoXW+Cx4oopJWAwOXftgeOTD0bHr4wPqn+u/Xj3TqTUEFy3ddKIpOHXqlE3mdWLW/o3TGRO3xzfvejaGEDV6gvZ/imhNu955kFbFnOo/tsLpehmnFv+Z72Bw/cIf89/4C76N10uCEfCU/8if80d8ezxRlz4P++oYnb0n9yfmhDx7DqMdn7TXgPUYPH7C5n+Z8OjdRgbb/GHCI2Ub+Dt8J6l1Qg47/EUiy6f8UbIpHDvzmmfs78Rw2P4Y4tHjQVSoxv/C/0k4qZp4hJGqYXwc8VeAqofT5G4IVv9PnIWnHUvvfoz+K0fhOz3By3P0go7CZ2iJJgblG1T1wjrh0o+bi5T4Mikmr9rfu2NftNNq3580xB3bdEwbOlqmQdu/g2RHhgfx1b3vrVQKaPGfh7KpvwBQSwMEFAACAAgAF2Z+TjoqP066AgAAWAoAACEAAAB1bml2ZXJzYWwvZmxhc2hfc2tpbl9zZXR0aW5ncy54bWyVVttO4zAQfecrqu57w17LSqYSlK6E1F0QIN6dZJpYdezInpTt36/tOMRuG5rtCKmeOcdz9RSit0wsLiYTkkku1TMgMlFoq+l0E5ZfT9MGUYpZJgWCwJmQqqJ8uvj0y31I4pDnWHIHaixnQzPo3czdZwzF+/g+tzJEyGRVU7Ffy0LOUpptCyUbkZ8NrdzXoDgTW4O8/DlfrgYdcKbxHqGKYlpdWRlHqRVoDTakHysrZ1mcpsA7T5fuM5LTu/o4+wPajmmGjnbz2coQraYFxEW+urEyjBfm9rgrcysfExD+ooF+/WJlEMrpHlR8+d03K4MMWTf1/8xIrWRhCxpzPm7iO4dLmpvnZ6O6tHKWYBOyjs52wZfH5XoXgPzX8N0T+1yV5I+2rgcLwTY95bBA1QBJulNr06V8e2jQvI/OHmp6zKOJ+ZE2GhYbyrWH9coe+ARvTOQhymt6yKvkTQXLNuAQGRt6wnJ565ZFiH3XBTEq2Hlln0qg7JF/TGGPkIGyRz5zlsOD4PvjCA5NLanr8i31/Qwa4MlRB4wZBDXH3IfSnTqrdbW2j1cHsXpFh6lkDgtt43lhFdjWkcTp2piSo6CIoDtWUGRS/La4dO+y0SQ5MPhpOz1bBBlyODVyLkazqMN6ufPF2YKQ9oehT649T9Ds8espRaRZWZkfJj2deJ55KKYw0+Q0w25KAwd1LzYy4DjfQ6SKqi2oFyn5WDdCIuix18v2fQ3BSRLUgCSnq0z8JafKL5oqBbUyXWOguyrHyhZYsqLk5g9fGbxBfsAYsLZULM19grL3uQwUfgiAqqzsprY9tJaq4cg47IB7a6BwKQ/lRrSZ0qGBu8E1bDAcOa8ZNZN+WfSzEi+RQH8C/2rCii4+sIwYe6SpdplFL7/bxMHV0XLuFpqdvnCXubMfpuhmYz8uoVHa/yj/AVBLAwQUAAIACAAXZn5OkjlBIaUEAAB6EQAAJgAAAHVuaXZlcnNhbC9odG1sX3B1Ymxpc2hpbmdfc2V0dGluZ3MueG1s5VjRThtHFH33V4y2ylvjhZQUgmwQAiNQCNCwlVJVFRq8g73NetfaHZeQJyhqkoqoQVVQ20RJmlTqS/rgErsxIdi/MPsL/ZKe2fHaLDZ0aZO0VYUWe2fvPXPuuXfutZ0Zv1GyyRfM8y3XyWqD6QGNMCfvmpZTyGofG9PnRzTic+qY1HYdltUcVyPjY6lMubJiW35xiXEOU58AxvFHyzyrFTkvj+r62tpa2vLLnnzq2hUOfD+dd0t62WM+czjz9LJN1/HC18vM18ZSKUIyaumKa1ZsRiwTFBxLsqP2DC/Zmq6sVmj+esFzK4456dquR7zCSlZ7b2RC/kU2CmnKKjFHxuaPYVEu81FqmpakQ+0l6yYjRWYViuA9PKSRNcvkxax2YUiiwFrvRQmxVQhUoky6iMXhbfgS49SknKpbtR9nN7gfLaglc92hJStv4AmR4We1KWN5aW52Krc8v2DklpZnjCtzisMZnIzcNeMMTsasMZc7i31S+JlPFnNX52bnLy8bCwtzxuxi1wuKxgTJ6HHFMlDWrXh51hEsw4uV0opDLRu1dkxGn3FUq029AjPcaQtJXKW2zzTyeZkVPqpQ2+LrKOoBFPV1xsoTfpnl+VWZtqzGvQrTunAKEMSQy05JXLzUKYnhkVjoutq9G1ZflhnKOc0XUTxYC6ll9KNLkdmq68RCk/dkxbXNTkCrUNlGLBOeRW2NWByx5TtPuVSAT1s29Je+g+lVh/cEly9Sz49p2NFRlnJ+7FPxnaiK16IefCleicZnKkr17CQf8W2wTYKvRBM+DVx1IvZEU7zE9as4xP89uRzcJaIVbMBqE/iwDTbUQh2WdXEIx2pwSzREgwSb0ZPf4F8XL0SThJw2pdF4Ik5PYA4ESUvUCGCqRNSCjWBLool97CEOEOm+fKjYghT2AxOCXZriILgLBbBxK6R8IMN6CY89CRzckYYI6540bhNLJyL2CJ4QRhFDuNiWBFvYoQWcO1Kvtk5iX+rZwVcxnFPncHZ+Knft3JEgJLsaON+LnHETxSNp/nVusaBVHuOUzsIJsnY5Ja4tWQQkyo8qsJZKb1ujkEd34/dV0mQWXwdbJLgt3yLNbajjascCBEZyzZOpev8UDUJCvZofOygyaqn7kZqtSTPUJw7OLVFNLmVcxf7b9Cn/evB1SPkw2IZjl0iwnXzrKPRDedPduhpu3UAKqt0ucawpBN8cOYchUGiN95InspiExcDghQ+GLn44PHJpNK3/vvHz+VOd2mNt0aaWE821yRPnZjKvY9PzT5xOmaE9vtOuV8JYYWbPpv0/F7TnV+88yOhyevQfROG8fDdzSPwodjGKfhIPxS/imdjB9ZygqT8W34un4oHYGU1Ud0/DSmmhVmvqxKHzq25yGJ3hpNUDrIfg8QOO8/OEzXQHEeyI+wmbxA7wd8VuUuuEHHbFs0SWj8WDZHM11sUap5zYxHA40BjL0cCPElX/X/g/CmdPAx9KlGoYCE3xAlDVcD7cDsGq/4nudlKj+fuN8Z00t9M/ZavW96aa2xMkuYFh9gp5emu5/edHwhsV7d+kgbrrfH+NfWHN6H1/GkhhPf57yVjqD1BLAwQUAAIACAAXZn5OghPHdJYBAAAiBgAAHwAAAHVuaXZlcnNhbC9odG1sX3NraW5fc2V0dGluZ3MuanONlMtuwjAQRfd8BXK3FaJPaHeoUKkSi0plV3VhwhAiHNuyTQpF/Hsz5hU7k1LPJr46uvOIPNtWuzwsYe3n9tZ/+/t7ePcaoObMCq5DXTToOerMimwGkywHkUlgEVIgMufCwknfnRHKmUnvOt18oK+tGDJF0PqUoCIaArQUWBDgNwWuKfEnbO7Q2L6pyqinK+eU7CRKOpCuI5XJuWfY1as/1R4jWBVgLqBznkBg2vOniTw7PvQwqlyics3lZqxS1ZnyZJkatZKzpvyLjQZT/vTlHug+9V5GgZ3IrHtzkMeJR32MZlIbsBYOeR9HGCQs+BRExbfrzx9oYFxvKKKLzGbuSA9uMKq05inUptQfYISYLL1q0+xh1DkHa7cn7m4xAkLwDZia1fAeIwCVXul//EBtVIoTqaH1mZ9Qofgsk+khdReD5LBYtG2a3rlRX/6QBU9IRU9oQT2/vGl5xKAlQHfUgrw2yjum7AQlSiKHokBNgAW9SFy8SPD+2WbcOZ4s8nI/lOuxnAM3SzATpURZ/telQuNcrd0vUEsDBBQAAgAIABdmfk7ShK5mrwAAAEABAAAaAAAAdW5pdmVyc2FsL2kxOG5fcHJlc2V0cy54bWydj7EOwiAQhneegtwu2K1pADcTNwedTaWoJO3RcGB9fGlqTBcXh0v4yf99uVO719Dzp4vkA2qoxBa4Qxs6j3cN59N+UwOn1GLX9gGdBgzAd4YpX9V4jI5cIl4USBoeKY2NlNM0CU9jLAYKfU5FTMKGQZYZAsqZlOOCwsI2/i/68weGMc7VNfs+HdCUd0lLhVO0Gmbm4lB4vAWQvwoxrwpKfnVzsplS2aEEJVeXG/YGUEsDBBQAAgAIABdmfk54CeGkdgAAAHYAAAAcAAAAdW5pdmVyc2FsL2xvY2FsX3NldHRpbmdzLnhtbLOxr8jNUShLLSrOzM+zVTLUM1BSSM1Lzk/JzEu3VQoNcdO1UFIoLknMS0nMyc9LtVXKy1dSsLfjssnJT07MCU4tKQEqLFYoyEmsTC0KSc0FMkpS/RJzgSovzL/YcGHfxcaLTRf2XdipcGHXxeaLDRcblfTtuABQSwMEFAACAAgA5nDL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F2Z+TlvYtdtvAQAA+AIAACkAAAB1bml2ZXJzYWwvc2tpbl9jdXN0b21pemF0aW9uX3NldHRpbmdzLnhtbI1S22rcMBB9z1eI/MBKGt0M7oJuLgsNDd2WPgazVotJIgdLoSHo4yunWTbbbEg0TzPnzBlmdNp0PUZ7n/J0Oz72eZziNuQ8xt9pfYZQu5tupvlyDinktDpUfo5xmP5s4q9pqdVqyn0c+nmwC5rWGHVPDymplVM1Y4ZRJJmnXiHnua1YA64BWzFHiW1X/0n8053DLsR8WrVdHaGvGzYxhTlv4hAe1nDMfgkdb/B57oex8tJasCXKfmpxbAnECJfcF6oBQCDLHXG4SNlITZDHjGMoRlGggAjnpBGFSMqhZl0jqgrzjUBMMkZdoZ7WbqS1cdQWCQ0huk7zqrGl64zEGBFCgLnCBXQGo8qGqqFBLQcEBwZE0UYTBaiznelY8c4Ly5GiXmBcmDGA8eG4h+1enutQ/fA6+3O+I3jyC06ii7dWJ8zV7u7nuZK/h9u7mz4HNA6fzrebi8sv/sp+/fFt68+fjflk4j1tcWtd+01z/wVQSwMEFAACAAgAKApdTXtxyJ7FQgAAWncAABcAAAB1bml2ZXJzYWwvdW5pdmVyc2FsLnBuZ+29B1TTWfM/TAhEwCAgoqHjuuqjuBIEKVICiqJrwQ6KEBBpSqjSSUERUIFgQVBKUFfRRSkiAQQSBCRIC9goAUKPAiECkkJI8k9YC/pk97fvOe95z/s/Pz3HePwm9965M3NnPnNn7v1e3L/PVl5OTU5CQkJ+106bgxISUkAJCcl4GZDwibSqgYLwH0DQQdutEnktGh+E/5HytN5rLSFRiF085yot/L+s/85jQRISS2pEfwEkvwenJCRCGLtsrA+HOdN7/PJ9PI/BPhLWOGP0MH/YQZ/XsWszPOs0tLwPrbzj8OrqfxbJyB5cfSFmmfRF/BrFrcWg2nc7rexk7ndVA3XmxnBWu3efCUA5c1PHhiZGmx5tbn90E0k+jssczyhiNVV6NBdbRj5GIhmRHtRib0vUTC4c4YzmzTSfya8MmeGM5ubPHgaCIC4YwIKPja1WTGYbzZZIRXWnwGsTb6H7FwHB0CqJBR+NhopINOrEBYBfxWSsTp/kIS1YduMcIPiEpv3C7kxSot8LBgfzBDyqQEVKRvKHkSAOF6PrARNTUxIXXz9cupbifvm7b9+TrYYkQnlTqcTr/Ee/8ia3dVAVbrsNpC0kpapM3maJf3uZ9pvB6BaJ78msmlFTBGUEHLGaOxaXj6SfOXoyo3BkH7Q98twB9IznN0qy7YDVGAOj+9UYS7RMRobGiu9ITI8+Vo3Boj7dTe+nhRKmNQ36zmf3a7haacS50tFT13AnNLVJtbK+iLUm5NTwBS3x6mmrwWEUSi8+nFVORb71ryMyomhmxpOVZDR/WjJ6jaKJLUQxWJuwrP/5Iu2KLVrOd/ps3tvUfzeJmOjOaozrXVXrKgqVH+JatTkOEHDiFxl2MZy72bVKFb50QGpMqnFhEwt1k2OQ5L1elhx1Y98Tm+9xOvPU6vuyEcdLLsgWjurY69QyA6Wr/VWq6ZQS6lnKWhjnZe7+X+ANUHOdGqTFW4AZqwETFm4ltYkR0V5udCAf7BObKxUbfDFFSkmrlncyysczbG4A3+0xB8NfIRklHXgDxdo7kjucNSgV6DEd57pkyiX9yeBuWIk6dxnJCOtujiqnl8KjerY0CkiDL6a1k15Olh/dV1vq9C7W986+Qqz+Grw63JYepD0g4ITRWY5EhGZNaHe+fFcXhULq8jDBkjtQI0FNbr1a5w/xNnTkLV61YLLtZ1zwUB21Ca8tUwbqrSZVbR+3u11bxN0Nn3115PWy5oN8GL+Z6wHsMkIHUL0O3lFtiv1Pel5Y04kLivJDBbsaSMcdIYrkEsRITgxASaq2sOG+WZJblB62pyC206uONwBx36ZBWul7uYvWwRzrLsFbJzGKSRvP4zS0uVeao4wKKNUYI8xp9Q+nIa1GpMfFrtcy9Ug7UzubPJ0GxtjH4slhWd6WY1cZ9GSyPkGb0uS/muCLThL2KhG4EwLtJoNXTaWRBmlB/ucIvcpPZ3Nh3zT3IbhpOQjs6RYn725oiHBQbN4vJdOW9rTZw7zNp6/Lo0B+2Z0D3ul3IMpwUqnrR8WS7deuJR6dsHVsXZ0Hrt+hf8b0hGprrDEic5V5/ZrNniVFuxLyQy8ADlDx3mSPTfjUwcGAKQcSvfP6SGmpX7me9689tYUI4G3zkfBIozpuNUbj9YRfN5ragHF6d9y484Hnqsz+I1wTpeRaz+6cxwGziW5X8dOmxYCdlvkdIx9NaYSnMDcEsqtVh0A1mkO8X45dCfZ/bvpWmhTSefLLcpjVhzpCWluqlij4G65oe/+CSPc0DOWqYUPWGE6k7m4oaZajheB73rWcpvECcYEcdsEVc+lXQYQ9OmoEo1OqsYBORXxwR/uyks0+nokl0usCIlvYnq9xzQH87efBKgOoNoiti6LArybWZA0ddT/zhObSvT5j3r9DFJcECQLHHSDQKG9rtdO4yFg4xZfCnIbOhXvz8GRd4BWwx9SwdLigvwGD1+JYKnGZBsAsJq3IKTPgEg5IGadJ9jmYLP8qlwj5jNVgyMbNCv5trdvdSul4r3dPvBPWuJd2R7U3YDo8mvKWeAausolHgD2Lg+6He+sCnzz387wX52pFScAHe6fmkwIuDbYaCeKEYmrn2T6O05ONR2xXTGb8lsxYnYw17k7twHUw+gNnzaP3ygK76iypd7Mzj2hngVnHGgMQe5/sIqeo0vXrU3QPxPXDu+pTFcE1j0LMlCaebm7CrB57MsZhUMhg1YHJQZOhBmk9ZQfG9ud6UkkWXxSrYAnQUxY4tflV2QlzfuIOPTVsP6LGeElT+w0FeEkv4cNx31Xp7Uw8s/CkI71RZUCgarTB291q4z0/dHxOLICTs7LooiZBti8PqgNvz5rxhR9P7rcpNyT07NM4H+V3nsmtQXqrTyN0re7HAOivODJJJ/eoy/ksBoYca1xjhr85c9r+2VCjVldsOZKMeXRgtjnZjWI5kq7kkemWPinoKInqrHKAFJyBUVI0Cp2ExJNeUrf3Bnh80aB3CJcbUJ1bcXgOJXa9WlIUPJoZPFS2J7wd0flg+PfoCrShEaddqou1Np4yvVfWLV1py9AGH8KG206/a3I1cTX3+nLYz01IjVID4UNwOy/ctph1dPXaYpKu+huf45TQZ1h6cRGFjqSofvDZM50v/RRbSdfb9pTiDcQUInctCiD2R+4FY125GUGbG/Cpf54CVjT7gxQpj+6lh6RsN/eIUOcfuYyIPgpBoLXwqs2Kq/GpaKeVcMtkNMIlvT+KL9Qre0kwddq1NLB/GUwBXzZxGTvIYBsssGQ3oH3XF+mrZzP1mZV6VetYwx0I3CqwSYi2giZsePVypX1PDbriLOuCewUHHzt5NpszZ7LevIXzVL96nPuQ91vA9cc6+8dS9YqtHR0hyQzjZL9TxtKn/Fhlh89Uvm3jl+rof3OQranREzUYxO7euy81Io9txbbegICGxt6WvDWrwfTj2sYmO8a7cnYXh+zajM9HOi3TUCCd/+oV46LzajD3Vp44CSl46jbEeTRYSzMxa/lmmc8Y64DZRGONE2aSZNx3Xt3FxQkUA6iWcJX5wVs3gGWAR0Oq7iHHfudq+JHSF7bCqyqCZIC/Yn6AIboGOmCHTkCq3O/Sqt9DC9EIsjriR1iNWWr1PeiJLifMPPZDRP0J+BHojOnrgBVjZc7/gFyOelhBCp4AN35wtHtFczB7t7BVQSMGagXRAZz6AevcBLhWNSwpPbV/0/c+HiocAbRTQlX8CIDrEpu+o0g4hxjAf00gRcigR+OY3RKrf+SRkNMYqeQfROAuZJCuWd9Sqx959I+kS+2X/Er6iaxoz6xwj+nqxXo+zijOcKKCyn6ASnyQdYbyQPd+i5zFQirdzY+crXPq1dNJuulW9xmSqbKZJcTKcHpx+1nY+mzJ9R9vyNWWrWxRSgl6Khx6/7lDzz2aZnhLbzNPk/9qMazG7iSj7ksfBKjsj84UjmAzrKEn5Nj1vsMFqkFlxBiTkCTNz4vI00rhD0lhr24qDzLuXhAp2beZWZFAdbckSnIxcg8w0OzBa2HDfZAgpGxFV+4X8/jppFX63S/N8x+BFXXSZBeg0Y4qB+W+ENEsFUFno5bma2i4Ne38xjuvoMNW0oddHkmmnLmQApCUMgB8Y6ymOuSMZHeeqO9qTJLdQMp5t4SbEt9YjEgSEiWXcCQ78HHBJiuMy5oF4NQN6LYXQzki7NsK0jq5qyLQP0Ff+ZvEspsPiBhTKHc4T+UoSEaxSeobSWd9XB7J+peL+pYBbrG8aL8kSd9jAQh/aiqSAPRodENxdYME4NwCkqKT5BM2A3zthX0DXK1IaycbnuvX7VmgJ0a2QoKk69bvLzvqoKpjBV1AUmthdOGaKrqobx3we/avzqYmdQs52ToiJOhBlYP0+nY5XaCUzEKSthhB30mVOon6jgFo4mp1F5EgCznZpSESACTXavi4qztG4vmefxaw2wJOfhPuCd1/JVypn8L9v0i4QaoqYR/upRphLWffjxC4E+WzFbSsSKNQKjLUHldoV4YuzC8kW944IJ4fG+4eOcYsir8/O9Kc7rSZf+hcfIdndNUmHzlxrL3R9ucG7rHuZ8FjA+cw4MUnqcgTKPHz9ecgGqZw1lg92bQnm3QmlLnOnLC5SZJuTYLpAfE8WDuq6RNSJ7cHURFZSb19L15HJ+syFvU3kkB1yUc+yZWsNOIcYo0lr0q3xkD7kv/M5BPEKWL06xIlrf4OufHTzwY1uX5UAnJ8BKslGC8iO/PunXfims4AunSsINDi07QyuFgJtLz+Pey623p/n2vIJjftTcw0ngYIUI3Zth49yxXLqH3UHWExbrr+e64hx4UNCM9wlHMSrlUrU2A8pK5Yfs0aVa/ScIw+LWwwqLWF8ARXLmpw+y2Mzrsgjl05iJU+yCS5w7fGTbVYrQiNZzju1wbiR+haXv2O9qDq9l6mBvZYZ91KrulyKRngetu+s25iBZJzRtsnPE9O49Up8kxaCn1PD3mdkM3ZgVL7jO+LXdGfG+xBPKFFVIyG3B+nvRGydb+FXI7qWnErxmTvmEtu0FGX369Z0AaPlGzG4+KkhFwdPWDSXCpWVzPuBxe8NdWFvjtF5jiQfM5QUVpqwikkmS6dxqqIs15NVKOOgW6V0k/Q7KXCH44cPdvNFK+uJy67fDJd7//BtSqPp83lm54e079/RKxpgj5W8c8feyRUuC25jMK7nw1jzNIMOSO3uU01X36n4WuV+xotVHWe9t17DNfh7vVgEZJbOGjBpzUesmQ7SEHM3bBOsvWXwUzNTe0NNrt9nvU91dLx5e6akXpgB1LABOfY0ZbI/zaI2TRQLYEnkDsRAfEfe/c4k+xKTZfZwuctMK5Fz7+tH7tyV7uQI32vajBhzilWmPh/XGVDQt7JKLbZiV+1vKfqzFNCrt2OllDiHRZv6ed/Iy/U/vnfiGXqPEnvloL2yEvFv88R72ze5/QUrD0jB7wvJWnz6ZBY+20Fo8daHHOEQJfPUyxW1H8NBQGNL54fSqzBmJ/4O6iLvY6VDUy825wfytQQHPapzbZ8XdcgFkYoE9reEtS+npeOJb6V3nNvAiZCZ8W7qM/moSD3JeE6Q3tqjmLVlxwwEdkl3t31Pf0t5jH5QPRu71msk2pycYOVS1JXZ525eI/d9Hp9R8M6Xf/pkebM3R8jFeROUnW1lWTY/8jW8vUf61dhT/hAFLkTg1O6Yh1c6ZyRO4fcdy/Vuau7NGBwQDK6g9YRqp0KF+9YTqDSnyR5Ku6d4bGoaP1oq/FcHRdTI7G2rNHb3lxZ6O4P/Q1UyDmt5WMvRCGm4me8Icdpco/Qte47Ip6SjD/DC5yE3Q+L172CjJAXBkK4YXLkb1zZnyPPQ4RI5YZ4nasK7FIh20gf7jv8N/jq4a1FlCMAFYd94lfQz8n/8+RvPO3R5r23TaeU+FE5UUKgc+PTJ/MVKpDHYuGQy9PF/nHNq7DmT0SrkToVPvbut7cHoo/8jWnKfX8qKeqqEqhbiJb8uhqKyJaRKkvMOUPXbH17/FXeE8WbBz4leYxag3C1Gn/bnG6cf1S+1rbiuo4AFzn3/i7WVws9N2lmp+N8WpHlDRuM5Fyh1FMolAHLmskAAVK7hqQ2AR937F3LLEZytkXBSrSf2yb1MDW6uHV8G6tXvqGl2HLmGUf56WFVzhwloo5fh3+yL8CRD/NrpEHxdu35jxgW4g0S9bed2pElZ9yrLFjdQTmchDWGR+WGbFE9ef+pp58yiBqsSzTbG2KYPzm/IGcqISsol3eYWwau3hoF88Wm/qeWx6pEWyeQSZe4JdwVzegoTSqZdJnUgi39TX0sLItzNb7UbyLUt7zSL0qPQUSUF/KcuJsfuXYba68SwB55+ur6krtqBYNlte2q0AT6Ie1Xsz2LxdpoIt0WFokfswBqRby/XWIo4CR6pQ0GdVTgi6YR07ewbUasNgyNHaKy1XKHGcqxGH9BOYAYloCPJjOK+3f0at225vbKUM5dCXFsi/HEXCni0FGnIFDw3pCeUHuI4l6UT4n84Sdak+wD+XNpT+x4XmNBduL9gOdYW7uzvHqfl5FbZ7jhnbYNCuqdIdJW6iCbQ10beX7pHDbaaK5TgsQruqJlxKB4NFD+fGGJx/a0PPNLj9ZueUQafBF0GQGGW0KjBDH9hO13s/SsIXk7O0rgqgefulbnQbOdrK8Ado/bmzt3G0XpxSG5b1LxlqwdYv3fPDGIdHmsRUKssWS0ETg+1sijYzqYiRjUaEZxtwhcIclwBfghXNGHGpZiRzE8QOAVS1Hl/S6c8oz/UaSPu5WUzORc0THsW2V6AwbJTQHYdsNOX9FLqfeAaZtl7SbYnHSUH4xEQIRKhPQeC/L7B6bQTz8reulTg4mS5/uPWG7FgJdMdRYn+iSo8x9WyywLHLZOQFDN9fCFiD2+Zr7qhHBXo2FTICwKWM3U70qVtQnC5QKZFwBlZ4mZnVikV42IGq4W5WIsEbntBT6rEKeaAK7BdBCj0Be6d3B7F6sOgOHPWlNL+UzxvIFT2qhaiMjXFVF3K6KomIxwP3W+T8bdh4nc7asyGEnagrrfo9nOhl2mlupstjPXElD4OMTdupuITEQ7FjPxURVRNVU+b4J2IY04qj5D7aqgIXV1j2s9BKy1pUdvKJu2PCjFpjuLrM8Kb0fJY/kf3SU59+MokikIPx0TvB1PyCzsPzBr+/msxncUNOUmK+q3qPLrwrWkqFMTg6B4qc86dGnBbWvUcXT1Zfjd7wfxMqBYXemukSiK24u0qM6thjROllTZBmJmG5Y73D6ZMUAohNWsZk+m0ZEGZ+uNWZcRQ5GrnzYKKLwzrDNhQ4OmI9NNg62EOOvxQ729fNiEMlbJuomAHN19nBi5SpzHfl/Cc2jJKi6i1HiqyI99rJRIQo6U36giDYKpc4wO0pZTUfnc4PoghzHxMUnBu5GRDHJ5Zo+WpW+TR4nBVNB4e14sTMuztMsliZT+LNGZdWaUn89BiTWSm41NsoRBetXTv4nhj+v2OQuD6TN54u14s3wSLU8Yxj8Wj1rS3smVpgp7vyUeqzgEnR8sE8bMe/4mpL5fLDlxT3J9wYh4fPauuy9sQkjc678Bxt6PMZEPMXKPyiR/Tv3n1H9O/efU/27qfcOp8Kx38vP0r9dVpMmIRdEGZPOi8MFE46OdQ2GvhLRwhb+MNbH93OPv/us7EiYbwV9+v9/g46fXdn7O4cMqyCuibdDuh1Z/JR/y5b4kH96iZPcbB7stzJSUzSdQqiXEJ1DIKb90Jtlc/S79UXriH5MoV8sb905omJGSFn49sumfsjqW9pdOmS3d9V13fYHy/5jZmdhoXBY0rmG28Ou0f0w1sU+su0rf+et3JEQ3bv7HdFNZefdQS2HQ+OeOSqJFNSvpK+BRAdNTjXpw5GyHczScN2ofevrTNE4QNc1joNHTdD809/0O1mI4u3qkP067N+rjee2K2ShyZG9RGas3Ejnx8Pl5BcuwHOcD5flRw7q22otozzkt50VM1d75jbQWeRuZvrvO0TIyWZETZVenvVyoLALLe9ZTztJytg3rS5hM9LuedEHHhaCjc3od+P1crcJcRd/bQxaf59L3ClzbhMeGr/9Yo83/mL3m0yRJu0TS5b5ittN2peiqezyNjQFoUVYIFr9wXYXNvLWnfYhBDP8pqZS3x3v85HZMqmTGhLuitoBNWqsZt47UgDy9Ml+4ZJVhbza/Gb3v+yVo/BUYwQ7XVdRTTZvSkpwkSPQq9511tXpjdNR5wwfPmVdZl4XC6VuUvDDSmsZX45ersCex6Ir2KMOH5zCvQYADVJkTGx9HO7/iizZRJ/Vkb9FOxsZ+afVAtZVAhke3w9FIP2W13R0XADkKwDt1dhYz1636bkUcdK3arNL7oiBE//BXRY8uVk0jqlj2LGcQBXwzdfT723FGMCEH97FcbH1N+YcHjXZP7mOdw0xLAQ7QyMiJoGrMmdFdFwDth9nFTrXmcGLp1yzxZqAts8JTE0VFshC+vRVlL9Hk2b5Flg5zZXWINdrITwdcq2T556ryMC/gyx9krhgxwYnW3lWThbG3Rsegc4+Fx5Boy5kWVJqY6hzxYW9JCQvJ7PQssTzV60lJpCP0LQm+2qtIe5DdSGwKpYFWegad8wZBUZfVmq6Lnpw6NzfXGmf51OBw2Mfni/InVgiWpA9VICj0wuZufiSV25tbSGd1kbACEiKA2M8qoXui/Bxfa1E6isncrMY3KssL1dySRt4ZLVm8XBSAs10twUURD1d82Txoq7p+H19pt4FMFEXLn8LJFiyfrvumt+j9yKmxtLfaqKcsrEABFujD5YUpE/pZOZYTeLq89vQVW62yLj6el3m8qF8I59vz7RAuFO7217wG3fyKYdeaQTx9uDAeHVeC5jTCCUWZ/Wym/hRSnnlhZYBjtx/VdmJb71oWrQjHG890LUzszmeX9NBWOIf1j6JqGNoHSQ6JhbW4nl7ctXk9wi7Uo0PqlFI4BUMaY911TfIwvTWibuzb3XnYaHiystQuqvdZ8BnPoMySFyEDAjdXq0cS8RIn7SFQZilNDojiT+OIL1EVKF7yGiNGujxHAfXxfO79UsR77cjxQmOEgccrCrZ/FBPiI4xJIUomT7VroH1jcMFsJqkFGR9ricfBSciBVWpspuUkBAFJ5kKw2lhlXSD+AoBO0FIGsXMl25WH5jWZlfVrJ3GMc/tIaLDnl9T/ElngnZdJOyJMIrWp2PYpz9e3XK3Mcgn0yMmOtg7PtGQKllGsXTOCLN2ykmE2E0BWAdWiivVUwoQytpcD3jmAvU9EjK+CxGNdIR/f5qNmRrnhGwbGjDD1IDMSrVE+8AQKDQHt4SyWKfvdhXIpRhhBIpOw+OfasYDJE5QUOVIMgP9n1UzGa5EL+MG/qoFszhufABScGX9z37yOtHSiw3cufS9qDi0MqPOHybyO4k0uG2LqAzi9AMqNavLkpuiwJZyD0SKTdk/Hpf3MuBvT4tZwFALdq0dIpWJJfp6CQcvOs7QNqFhZJclao6LlNVCdCeMoP0y/m508MPAD2gwFAT3NBcc+t3YPflGjABs3PzsynQzta5JOHYLbjd6bGP1S05h62uU0pOCMB5rC3laNCdlclVd1GzE77S5rZ8kZakmVfYo+508hjEfAzod9sJZaOqlvD0nWU4n3ePqqdgnpVJHWXn6O5cxDoXThcbhcQPWpqFpWkFnnWVIHO5479IQHKdEFd4RkxOVK348BlGWG4LqSf2HqlVzTu5y2Chx/RDV11iDiIfc3oedg33ZbuLEVHAtA3M0q+sRxlqDvVnoSTpbQSef1N2AqLNQ4cx0rQENc1VrmgPuSskoHJFTIR66SnsoDgo0LBFQLRhqOm5b3Gg111tve1aT6wTdBwcAB5gmn5EamW/dDe9CQ5fa0NsL4bSehBYxxbVdffPRcShj58m7EI70AomgHla2ndB1pNFb9dc/3jJBJyfl0rAeSrdQ4ezc8ac0Wy/t5YC+qib+JI5VwxaV3ea7MwOR0QEhlqhV303mka9XH8KE/z3up0cDALNTsh2NHpZ/K++dJ1rfTFISN2N1PJltGnskv7nLnlldjTKkGOvYbancDYldun9id55tmAI6n9c3pMzhucIt5x+L/g0LV8p4c802ne2nFFXE6MQzHPFz/VsNPpttwAo9rOL9fO0DS9EcCKLie18H0XEJhKXUwQecmHThXL4CNk3ivzx2j4PifcmwvANoUaWYMz+mMIo6qUGEkpjLnBqn96rJ4VysujXdHFiuqFPI6fxmsGose1qHaubRAdbKoxoRJedpdg0xsDMBz/dOYsSjZ1OO5m7/YvJdVK12tKGzbIE1cJ8azSDO/jHw/ghrIixqsMoLWIy8yhtPl6lhPwrH35ui2lDeMCG0Mk1uG5U6k6yqMnFBV5M5VARWuA6N94lcpxru1xmpyCABOC5fTDohFb4JSdxbIA+/0t2AzLsKGLIAnfcqPuzZEgoZ4QcFWsaoISCthRXW3q1Wp4yuyH5m8HaID/lhTtxBvCrW81K8pmyYX7fWnUJCreaaXtV2tQNJlGbC67a9XUMnG7y/rTwZXtKDZStTLlKl7kmWV/TjDJoaniyL3KlWdT2mZYjyzi1EsI08ejA5BKzx+/ZFfAwOEvT/TGzQCK1E34HQa2iprzSTW+VNCBrkBkd161BU6285X/FaS4vdLB//lc7AOnkexdE64yAULMlzzTLwEQy69xoQVutKBxK7UJbWlc/yP8osUHsN7Bee157Kn22622FZjDFSe0WzqCTctXL+WPm7297lGaWQXrua5leBmw2vTB46oOwxOZBaH/OXFwcg/oX3g7SEBdNbAaIeJ0RculEcfMn5O6+I7FMFCuKbM6bRUORmpkcVSA2RzJj+oLIanDJIBzmXrLwTaGnsLSGyBSgc+yvkaDH4NVnxj0lMrtdWHxdeY93yRJDdB0x/fspvG2QdgcOkpTW6O0eOJ0GfZOr3K1Zzhp7QVrhholYLqd+nfdrnIPx5U4QQcHHl2NjTa+jdovPGhZUIadN6zB4YWfXoKyx7NJXypXdgO85OOZdzIv5m/eTroDV2dyo51/hhTmZ0CWLsh73LJZeNvwL8Q1EKRi3z6oEroyp1zgXwGGdTS1qpdlGirjTwM8a9GHRF+DGhFDhj36iksqBeYnrbvyxfM5udXKlnev+jc0CHyZdUYZWau8GN5+wvKi29VZH0OQJrfBYuBIrKlLvi9i7tVjNpf3LexyIX22VywYP7hVwHX+AaJqzHYsYdCHTfXUXyvoxjG7o+7AFg7ekz4sf7R9+RrgPJyVJgPhBGLhb0o0umtxVVHjdz0bHC9KKppqjMgvWg2mrta+0VM48atQdtOUg9bSeeVSOZXMrtGRNXdD3NE4vzd/8RT3sDXpZBBqprBq2k5SR/OZsnNjXvCdGfOCnGzlWzSZUH4Rv7ooy81d62Rq04KRD0SRdGjKCoAf5eBmClRZVrN9yI2/Ivw2zqOEwZnM/biMwTtVI8OoMr+6F7xwef7StlCtHD+7X+XBUOnuyoIqYvIFx/6wpWnZsfy/ZyjJl80L9arKOAIAfL4IXmIQ1o0uzMJN8k+RmUdEBuXIuWr7NCzr5v1UJOXRcca3nFr7/EOAVT+c1gHhR/0NEe9E3mKB7reCfqvUN9IQoKYmyUK1arihHOe0oUyi5zLkoS9n/i+d2EYNaVuQd4vXfdXsYvTrpMJ+osXJMGFURP03ZoyJ+kbcIBwwVh9Llqbjw42Aasxw8YRWbflEo6IgitlgcPv4yEGsl/VZkoY8NV1/VqSWyVKNSqCvovmb343tkPnRfgr4twfVP2QhM/RjksTBuryaG9gudwnp2g4fypVlBry4/MZAn4LLZXw6V7zazuYRTjpwg9AR9fA/0+ojtp17bm+RWYwtBAN2vke7j4gfdglUnqA9v4abm5o5HacVtcsxxg9bXzt97WiwdEbVoeU35T6Ki8OaJ8QmD06ZbiO7uPOh6mlbvP4bW2wwcQfkrq5VlK+beMk8ut2In9mb1SmttLS2lFMKf3i2izI4wShYi7ULGEMLezIBvjksezFNavVrtOyIn2fWgcsEmpaj0q8hAu8iBorXfg7LQ038zs0yt49Wb/RLlvTjZT2VfFqqvTlqwmF+m6q+W5aqChWObXytEuXalMp3NBosjNWSkmjltWFdTjQamTEifhQCi/v0pkwmNuiRYmT23BPEms+Vf92ND1ke9XHshfk59ffAo6CHm2QDgFMDEqOm5gs+cw2/0zQPiWQTdBS+Xp8Z71X1+Cw5KQS67LHmhsGJJbbamtDk85um53QqOag7qy9SB9YHak0Y3UzJTB90iQg0sfTJ+Tsur13aIVJcrVkB/4GemTdoYm1QoE7LK9fqC45MsDYIgHdzWZ6Sk8wpWdPvRRrYUnBhmy37jaKemhtaFR4Uud8TAgedlRyCG9gWF/lQh3/sOW4LTnQWyXt1RApKCsQJoz7982137SK9DHQ+Wq6tUXU125AGg5SLE+ugd1iRjEw/XCV+AIduFoyq5l+yk0bTjIKqTwUkbcnnl5rVGHu4o0ooCmr1BsrdK846w5NXdmZ1yArDOwWmoyjHn3LXK0MP9WoCqKOWRHCXQg3wtlsztS5MGHv6vI7gnCURBVguVqGD2bKfVHvo/3TFbVyGlOgc24w4cpIyWTfm0T+MZl0fvBrDbS3qEP+w6J+PEUEI5mWnMq0D93Ll9duQOepedkr1hqdvGAdpVeHZ+wuoN8D7fYBW+QEH9WxX/QH79HWuQ0vRjPYxxLIpVSCipRob2GhCUpRTTMD18eixpuBgwGUEctbHC+HJ51kqA58h2LRXICg2/eRXH3qL6cUkxl6rSDpycBzXrFdO/5DMI4aLO5w5qYuHuAH4ApV3wbjs7OC9VRkcpTC3F8TGVRktHAVuq/lj+3JthAVKX+xmArAoDhAoQ3aZPdNrFJzCJcGutuWxN0BVE7kf7RT8rimvBfdbUxouW+ZPuOD6qIMCBAQ/bktgkBrbrcbrIu1PH7yUO/DytT7rahH5ZKcoBUegwbnCmUqB2h/ysuESEuKnZ5D6O6RzlwroWAVH8tLDQgoR8tF9c4DqXWsK3VmS5KAX0p3cwCuVvDm9MoD0WW6ydFVeTo6WnZCf7HQ9s1brzJHPcqh6Mbcv5tiNabxTPd4oVyTk8j4Ve35odR6xDfXx056Y77k30jbCuIfnphucVRIhVjz141IoT+sGv5sPIPXtGpRwF+LxlvjhL8Y3uzLdJAeycP8t1lhblbRq/hYPbKCyH7RjYyjP8TInT0czVbF4maQ2ikfmXkNOm6zOy9qLiJFfx2UIPImY/lEAuelHSpwxrge+SdAdNQNNjhZtBHscGzpuCRxbnGF2zjkc91+lSVQc+/+LhWhudqnu/8vD1Lw5rsNn0ymVshuod+9u8Dvyi5IL40aj1+Se2CV8zflNTmVcT0HASrvH4jfdk2alS+/I7m+1ftviny8Ga4lQre75U+xbjf7Lqom74GQMcfFe+2zXZEdvwnnliS+1PP9A2qBrtDpZx4VjxnETV3y/6upQ99FVkw16Kaj2XHojrlhOH94xE7wyc6YEU6OFNX5r/DVQd0Y9NwiAglR49vEFoXky4ZNlNGMWL2RjJGR5nTLt5joC2rx/wMayYHxvOX7tqpbAbCY3M2KsDER9W9SDOsg3gsOeFkCuWoSuZKGCVvPB0PiccEi8BC4ADz8Ivo+sW+LmjWpM2CJcKWpZLKbl6at/sYhRZCX1AWAcEFIATwAC61y9lJQxaAmo4N9IkReSmpsscwjoQd/SfXBdH7lnksP6E/XqmkyjDhZ1qRmzuxw6zUJvOCnsU60DOUXLMMrwkW2SX3W7Zyaa9XsUemwm1WX9s16SLyzAPaxzfifiU0WnbbAuPqLFjGYvDjlTJ1TinVdqcmCoyb+WvNb6FCXzGbBR+TKij1VoxKNkt/2oI+eEgFWUWVgxR6X7WuRu7jhV0OCj3p+0Yae+X3u+R/E/DDdb891zSZZWQcpMIN1X9n8Qf6vzX5XMRbi63OhdSH+wfu0q1wtV//LUQDfb93+CJ++PhdZtUi7h3TczWVfg4xP37r9b4P65fk8mkPN/uGU+PYLkIkw/jbcj6b963ORb6/MecMk75H7ytiIb93+twn98vzReK2eNwz5Kq/udNNniirVvw3336b783OR2e89dJrruebC12rVym/dygAXZnkeNX17LvI6T3GW3vZumz+f34ru/ZeiQDPWFfMMrn3d1Mno/U72kn8r+91ddrinuYVqn22zFeNfioLIut7Fv7nra7i+z+9fyn41Pceu661D4mc1zg79l6KgRv6O+D4G/5eyv8p8vZZ++lHd1/2BfykKhsU9PNrj4LdC8H8pe9Qu7odrIZuPuolfhpL/by1DjGk1RhjFC7p8uFEDF9catXk5k2hCO/qhGT73An7CgnnIziIYj4ynRTEqWc5I0Q42jDKo5TiIpJ37HRopCgty7DDfJDEfvAtHgtpCFJMsp65gKz4YqH2UkUlCHMwdvKtKRtbvz372eFsdsg+oXTpdOinYVudMQ14A6O4+x1val7rQTIqoKxMat1XcC3pR/XuFeLdOFWJzN4uF5b5or6Hw32P5XsolLzwNpyeDzTwcBzVYiQwafspS3/KonI+6MqWZW9IcaRnC9UvCcodZFHqdgMJLSAEU0iHtljgNSi9ry3kJPWVFqR9CAZHAhUzxuoSevAz3OSmLNKymcntZRp1hcc8drJPlA/PWxK+ZLaNllU/z2GijXn0Px+kMKhnhrqyFrUSkbI1RLOxxsFZ0G0CpHq7Fd+nolGg+r87jXSLVj8AmUin1mJMmGxmRPdZ/iblIYixL2n9OE/154h83AayroDLx+aKMwPlUvN+ZFkoKALEKl99Pbp8kdYTEmqtNef1x94CvOhu89ElAphpojoSeI2WyDDrwEbczO7EkxLZLTD4C0mo0ifiY7GolJacUVutZfvw20hIh9BOtCbsHFiQgTXIBQgcuSXNQLWg+ZlRXo7PSXtamJtNgdrIyCn4ODByIbPOh8SjJ2chw614Cwr2KEBtVCqe3F75aSYUWZvLIdHf/tglHcxwzEXwBsI/padGZDoACF3hmNZFqtqiAxm/xlpynR8rYnNcumqlJAbT1kTYI/N2tEhKxaW1+8DWK8uGPdta3j9rJAgf0QyuX3e4JGbfN04HkgeOzdbSMmUXywAEUHb7iL01fcHLuRLpoLfZpCBWEzNkR3farbQ0OHeLPfjYb1cOHgkVdygNPmpXZoNkesap7bIK0uDf0DnnZrx4/rqrIennf8lx8lF6MD39wLErVWh10CnoF+xvYf4CIVyYeAxRJfnecr0rDtQp/jJXmSo6F3Rrxeja9iohLRG7AYbFefwTVWfCb77E5fr1GcygjWpn2ZMek4ERA60Sj/4WtliHmqAn7hOYjMohpLQHZGJTAtX2ghM1sFLhFcQ9i2FtY7qVkzqs4rV69KnUZuTVSyj/aviYlkMbr1iWefdjOo/luJRdWc3tlJrdkkQhB1qtNCLmb6iGymxccKKTp/2UUfLXm2pWXIN5RiA6tSc2p+hrPKg91w4XW/teO7UzzFccWePq3ooXr3+NqxfWc3dc21DXytGCb0LQUGH5D1S7b55fl2BKg4djrWzOH2ndBCu4oo/M/POVtCvrmN8h/Gav3d1VhwUUwPPJHW3fpq60jrim4c43wlBflXf5tg/yTz0I3UCTx9xBg3wN6uuo3CGD+byFAFyrrqVPm25tfIIDRv3QDFmvfMJvBcj9iq/8ZAiBgdl15LaNNX6+K+JcQIEv5NNcD9A0CYP8tBMDj1iLsPYO/QICsfwsByLLFSIPz30RJ+rcQgEK+hs8t2vIFApD/LQSgxXQRblp/hQAtbv8SAtyj03ZR3h7L/AIBPP8tBAjaiqA2Zf/XQvkfZf+KOf0HfcGub9G/hQCmt/F+Hvu/djsN+ZcQwJsb/mohEu/8txAgYz/F2OA/X7sNB/9LJP6UZ+5dviXXQOwy/Cck/v9gGb6F9mkywkh1tE1nPqoTJ9XTvZYg83JB3BbpFP/5nYGWa5Lf1Ei0Y39GYkIIPeRv30+LVpmP16oarroQJdjS3yRc8iX6S+yTU7PWlXhXLOlCmUyaj+2qXn0r64lWUe1olzBndQep5wINL1Wfc1efjylXgB69r/Vb7tJTJJFEHPwSC7q6jA+KChxGVmlz4lUkj8pAC6yAk0WasEE37ZSxCyyw4sa0Y//DQVbQ//8PsnaEcGG81zBE1MZykMqKug0l4oP+37lLrUVxKyPo9uaw8ULS+g0Jx/zFbwDs/wCPATQu2RoDSMFdcscqiTs1cvg4RCic7IG6tMbH4qvm1tPnUzgBbk3DR8XObL+3nUgBL6m7bSwRz9QHT9eKMjYvEvVTHcUf17pnoSTU4/W+CWXd4hmU/SpLpOcqxnUnfMWfIElh2gjV/EGp/kigrvgCvt8jfxEul8PdkKAy8UdoDncp/2TGT2b8ZMb/LmZAnpUxCFwjDqd+FdZHC/mpTe7xXZL5p9Zt6aI6vdHpE9yP40Xk3vBHYU1h4/eQfzPWU9FY24xDqUjWCJNOCbX0660ou7i/r1u7LY36LHhsfVq8ADe2aismrElm1Q32SnH7yQ8MN4pQDh6azeu9ZmdZdhGjYyk6RZbrks2ba8OizgY7Nt3xjE82GA1wTLiInsb3Dw6zgsw4JvT2tmwSD4+02Q/t3pGgOeE5bouqDWqgGHjVI5u5tSyK4il2N4V+BMXMO7NHvMiaRSlzKH6TjieNAu2rS1S3L2K2bfAc1KQ2gsyqz/u8YgiD7b15G+v1Cx979Q3i55wTyKnA2qYoI4HqDh/HTGEMR0q8OQdJpfiycpBLCjNL4eX5qkeH2B07xoNidSaDu29wu3zzp4JCM8UfM08BicKcjuWgoUiQjYGGPNf/JoryiMT2qqDcnPN6ete1xaMyE0EGmfn6ebYbaNTXmRGSVEBt1xkRD7eOkz4GBF3YSukg4afGwNBA3ElK2RMdxjU9FUgsQHX/U0ruXLcTLU3sHv9hNbAI6TlCWlF65zBelyjGr9VjAYjXGQbT4Tj8OixlykI2llJP6YLqeHCFpBQimylxzRHcYHNsRie5U2AEjvdfWZ3IHFYqs1M1F230Kx19tcTtjw/fppYqhHAF43V8Dk0BjcJaMDueb4hNRFIyaHX4CwCEg2LiJ9FRvM2DWvKhqFrkSW7bYZKRMMpGFMqt1NbzoN1dR84vqdzjUppf+MrFpJEaq0zHFxWSaVflUeOhvjk9qAmKf+SiFexbiw63BAh1E/ajbro5qPqHnXfybsg/s2cz2Etwy8pwGLGq4jeNeNCW9JkTXdqJKJ+1aqM+s0E3YHglSmJA53WSD5JwHm34fjKtbAMMPggztIzqhihjUxrnSh4vq2cZ1N+3ZOnB77cSGFbcuouF6PKjWodF2pXwNc2y/Pw3cPTqxF+rg4MCcPwMn9PBqG7YLSYTKbVJIn7E1NIAUp8CKNOA8RH2irX4oD2GzHBHHyKCMDiGYPRSLX2lAAG4jvwOVpRBdQeV7QySn/TjphXmB1A1UgE23OBH+yHvVlOzC+Z1SzwU8obO25v0h24bOcUz9PUYhN6BeuIOaPHyym478RbK6EuLG4qgIZymhiUtat2LN8c/BRLFq9Et+Xmr6DGa5lAHmyuKOUR6RvUWnzd68HTJV+MmPvG00MaKz1wtNG5/M+cFNlY8llxg6cVnoBbaWLEprIWWXjwqXuhw/oYZa38y4yczfjLjfw8zdsUALFMdz6O5JejcAqjH87+5M+Acd4XdXmGsfl98Px6jKj47hF//bP6z+c/mP5v/bP6z+c/mP5v/bP6z+c/m//c1F12ifLNLOv0AQMXhpPSAxucC0/88f+hiUKdn8DWR2g/KCh+52azuV1FYq1UXdBCgYvJEMsBXdC/y/OWKf92LzH4Bb36T8KUYquq1HawyfDjFPslHHWwvHOCg9ECGIi12NHirMOz6z+DDOwYtepv/++UZPxS5LLxym+DkN3ufP0r+7t0TkH+6pZuxMvqJwtX93196EPHPlx5Q84yRh757WQcmWusfb8BmJVt1Ltr1n+9utfav/Mf7wO/5tacTHhJnDRZ8Z6Xwd026Z0Zz833/N10V/rtr1WU9QilnYAWxlNNBssSH90UvElVF+4XiCuGF6EJcIfGq3ssVC0f+5JFNfxwxnjvSm/O+bWDaT8D0Uxh9fWef/hoSuRJu4ct4wxt/7lqlgGbXNIvS2xO3BMhFekxjZnmJdhR38GTtAp5HyIuO9dBDAmc0mgM+eR84X4iLLiXfm8kOeqe35lnOG+9HSTUUhSVAy+mb5BOHFZMXrWRyWwf2lAloMAFnb9S+MkY5lTfRHEqYzizpZp2Bc7tG7mrz3r+liV5+sotyaypswgDlWobkMjO70B92wyMO0SmDS1mUI2QTj/A51NQ1XMUHVJxWu9OOkbCEQmT4x+eLjLlZtMKsEecDh514rxtRGo52gyQ04e3OxM+VPIrXUirznmQVXdGkvKtRgJl3CWqRdfiiT5Sahm7l7kVxgNRb9bUoMnJTPIiO8IukHFll4k4x9u0Oa+T9sjOeYTuoivNDcyn5/MwnFixTvuSKYqyizml+Xmjl2KjgQLvX6LRDLUJ0NUcoyFR/44Sy2yAq/ET1dsMO1fW1AlJSp9GqMj+SeR0BeZGmRl65AdfQ+9B+2d55WhNM/bmTMMrpB7Gfi4DiX150LPF9THjeDEKNO/xW2YabnatuytCLhpmA057dtej1A3euLLGdXpYInzNbDY5XAVBuPU+T9VUvyKi0OAXvLgkpbFwDG1tRNKAkUdveaU5DKM3VFl7KX1X10u2G69ZePfOh36945VFSJInMM0T85v31heUJh7VXZW3Ls+ks0ZvMeD39sBoT9Og/t57M5qTyPho4cm8e+XyXhcOl6DB4kRb33lhXTuFghBP37eBgbGZhxN5KJ8j+KFL9iX0WxeFYj8BSMJJi/WRTX9SKshMRVK04r1uDY647lfcGtnTZPrgmjzZk09mfFPey/W/A7DHjs/3d7n/MQibD+s/6wDdBIRTiw7UpCJYZ6dKddbnoiE6s22nvcU6L0unHf63WHKhiPm+i8GVFC1Itdzp4wtEPazGDXF53Wq1kMfCSq9Xy0NMQRYP8mvZrCgr7DbNNuebDfWXkgBUPEKSNNRhXt+5YAKX6/O04BEv7DD5U9SXyT8u6N0hVCtGtInPs1y14bOU4qQP1jFeKQ8wcgs0vUmf52qV+DOWP74g2xiEVLTNm3ffM91WccHnkcch3BShjHbiDefyjuZXS0lr6Ocy0c2nEYmCIqhJoj+D1Pbe1lYi17OYkLBnFLBp+g/KBdaN6ccEzR/3+6hkctqqCTmxP1MTt9n5FLsNNei4njRqFlEP7wK5WFeYu7Vw5G0VFhgV0uHm4bsl9ikJ564uDAiOMN9VAh0Dlp8QzLYBdW0iNW7qIilcYqorURpZ2PZcRScYgdyQhEx5yn7xLAVCeYNzOYUpl2MfMxz0PVL6Zf7OTizwoK2rq5ZRNjWl601jYo8JBtCb3rCyW0+yHmn5ANcv/DQzhS/Yuj6QiSBrX9U+lUHIq9rhQcT6X7xtUY+bOSE4y8DCYQ6exGxPucLelLZvGhT3Vex2vo5O0O2azascpk1ZCtIvZGvxro7m22hK32H6ryKi6hFNeAfVuT/10TNzhQjYR5ob1/Cpd6jiu7eEuTXPXUwDlWqzkIHIHqrRHr/Jz8VRj1UPBnbaVxJxPYdRCXJwWqywOeWt2RXHIW3uI/1ADxovZpTqEuNBbPGcG11IsKcG5UdS5rgHcT5d3v9lyo5/kaSQ4RvSqmsanTZIZJX46adbWvfkWIZ2lJITS0vHIHH5h6pVaguYshAM6V0g9xHSH6wQ8erht342Ag5HMTs/8Tc+dmrnrajD2zuHu07cVkO8fDPE7IlRhPE+Hx28uzXvOpWCNaU8ptzsnS09PDmoL2GsI2gI8ccULRhBlAsd6GRCAq6DijR2SSJcpbpEUFKNhsgYd2oMeD31e6GZihKLQj11GcLdUCBx6Qiyo5hu5WrrYA+/ONvA1pqKw4QIJ16orrlWQEyXlVvofR4fqtuy70ZZAI/m/2B+F/DMFABfMtjPMfcdr9NHhVfqsoC8wwFvHmYLcGWRc4Td3bqnyajrr7u0EbP+lOibrpqsbv8MNi0Dm/GGHHD3kJ7tsKqmwcp2u7jS/xv/k6LQWN/zms0wmqlCv3DKWQrEvmeMFUfBTpeORj8x3mHYWI8xSaO1JDwno+frQN2N76lD+PRNbISBmZl9I1r1FusBNUibbIckPfefStWHs5woN0RKs7i+FgBA2WTBHvnsO42OTEwug/9GQl61jbzXCsKhBlNx+nid71dXqSr8N1tXKMc4p14719rE8sEtlOUJ+E7iDFfgaqQvHygNPRjmYfapYJfTAGgkj+09NME6G7YFAwYCRJcDYxokBSdUVMW7OG6vMpz87LkXQCHsMcMgedCpIu3lusV6F/0wZI7TAQVpVu6ZTAFlBXDTMxFcWTl2txqwLVs873jyCLt3Ut6UGUxDyPtxWiMtMIM2367upLwpoUBcKYbuOfxMXBCWbf3aMCY+TMraoV/ipuFOiUGOO1GfPzhhyTMthUbJWlh4Jl48ktzXhidO1gsHBXDhv9Eiy4m2r7vye9jDO89UxgM4h7GNw2sGSh65VeLeU3NUhovzqJrc/LwutoGiOHcqgORZawBKdBH4WMZjANCCsKNE87sMKPeCQG717MRBPZ6z0iy96Nzgebkb666DPRw8gyTDE1EityavhrncTOa0Si/U5W2SNrTOq266T7Ianb0vCoilVOnAzHOA5flhgqpsVbe1DJKXKDlkWk/1KD6NP99yPBRwgM02KXXdbMj8y8UmkCNNPNDtIgdDv7IC5dFeEB01HK0S5TPcLkcNeHAMt4BoTp82IQcHatzGXe2/Dzp6pENyLAwS4djOfRDvlLnoXlmDhSdv6F5rpPS0ELlomjZGg8YigKq+ToXu9Tq3SYL2kene1t5QUddN3y04VdqmytGowGZN+VJILBLTnMeUNtG8LfI3iuyU81WUgcDWGhkOjpiOJrMh0L/aq7V0znIt2UQOjlgFUSJBXfw9VOmgvKEkW2HXYnFrl3s6sO318lyMlNA4BjI7yiza94ZVIL6Fk6n2+WWwP0M58svZYNSbjg59npls4unwIpkY9YZpMJJ6a1iYyhp7M9o+H9K4VvHqFX1NOguqwynlOCCFZDyn3KqJdhAppvhIMiQEUyvUp8PsUmCAAwkqRlagft7yXpzcdM1H6NonyZo253q81n4rlAQP4oFjApAMdrlpv/KYzJPolb+CPEZueN4nzxvkiyJJZiNVUkQHDcdSNjVhq5lQwv6Y9i6YuVcfYoL8GLpncjIqV5qwA4jdz9DfeKCTZxshyBN05/Y3LT6ansJzUzCYOoVObuMXkx/I7p1glJwjEx3hEz0DZKUwraF15r5U/pVFqyl2i3HkNNIoauw13phuWkPjWn0KvxqwBlwrx19spAVJXEt/DdCTOOKYTueVEyhyXKCgnL859TrNkleWmnmd3O503kT26byM9bdu+0wGBPe1ecFvhMpTqcg86CmK/mOnAKQyqil47dgPR92IFfIOgbIBtserWi/6xBrc7vwiN5I5rWgIq0yNaaXktYpJ7xLCsrXXEJ2zO8lpzZPdylnqeRjwJm6pci1BaU0usYenVe5ipf2zArdDgqpoMhb7MsOl6l0YijEzjDpZUkAsIqkuHAl7mxzEWtWqVlzLwFKGhGOi4UFioJgfcwQ+0qtB3qbCtKujHat9B82lowmyCQMFPcA3GudasLZjUXiy5cYNM/ccdilCt2MP7Nr6F6uzrC7fuChkg5kGz9/ZfADTy79EdGHXT89fWQw0V0UB+ayyexPU0KEdQA/EVqVCX9jFW0OrT2JnH46+NiZzmg4qKO/IR7lbDF7XMPMZr58qFbLR/eIwybqtmmDGJZRSzLrqrEjnpRNFhvw0hF553kFs66CT++D5NdAOvniUD4b+E6ALnqo1HWugJn99CKLpdYYW2TO04My+USO6c1HJek5y7Bs/LupG7/j4f1TnNE4Hv6+eFbsPlXlWiunHvpjHimQ8C/+Aq0f0ci+eLdDVz/VqCl2py3XOfaZefwzjlLqtj1tBR6/6KflwyQb49z4Ino61mWA+Rg3UorX2TaamEZqENfZu66FTlY7DXrRWuVVuo01WNUrORN61mhrobL5wSohtCC1xCM5SUOe8W42Bz/QcY2vt5mg9ZAW4w9UqGIHicGkrk9tw9Ku2gCk170c3cFB2296WQtI9IYMWevifbpFyrPtRg5g4Z5pgfqHNLcNophICFvLPl8OV/RVoOedFhiax16LXPahHYcGIt7WwDEjX1cq0tmqGZ+xDq0ohT6WaCzgnYWEHYWsV4gV8k8Dlb+Tz/VpV7rGQ15nUcYDLi/qEsRTfKIWeDt42oPaam5eRAtOxZH03HeUwWNLcvcJRaOdLN7yDXZmCDPwiDEjOGg0WjnrIJqalr3ZLW68dqcrIiRkc3U+P43s+pfDq1d+4tnJcC7ZOkGvTBBTPwFdwtgrKtSVQBjwrbEm4+c7WUzUkiQcwmZ55ou3E/hBB//Ss4LIgCFj5jL0OS7yEMnLmWIxYTQd7ksWVcdY+608H19EVEz6p79x0OKV+HzdXAuisEPAZOQ6YW6da0cnsodRjXrTlYojUY5vR63caIwuZt8/OBDph/DtWeyWdEXB1Y1vx+Hd70nl35G62zLRF7M+e2DFUE+kP8L3oprOtmEQW8vRWhVdxeFqEyumqt5eTFXO6X/oNxbE006dsLw3TAtb++uJdXkXW3LbMrx+mkwhZbZKD6gZxta4j3s+BLlgCX0td5sEc2OPiOtR6rCUO1dQsDSu3e2qn37FD2k2gYtwhWfvy4VomsZEZ9Dr+gTFv3W4y6DZhzvDjsUu/pFoRWV87D13Mws3tQl9/WFq7NCjs53XdewXfAbgkeN1lZivgt+KM5TfD80KHN7gsj6TFDHTBkbnv0mDlEi/Ly+xjepU9jfgdBV0P8fgAqKeal285N31/OSJDvnmmE8w9K/qr4w5tSXVxWg35ZVDo20w4PrbIPrFodhFwblIQdrFkYv9OgiqZVTsTZt/n/fcGlcOCTOoGYciMByzUY8+mDxodrpL6E7++5dAa2CUikIxBFbcE0TLBK+vguuaE4RgSa/Wbha+aEU9sCtqHitEOrMew60T6U6G1eMZJbAT+OuPykzuzcexYFK1h0Y63JCFoNTJIQ/tm1fZ9N3laXc/8HUEsDBBQAAgAIACgKXU0VBTL4TQAAAGoAAAAbAAAAdW5pdmVyc2FsL3VuaXZlcnNhbC5wbmcueG1ss7GvyM1RKEstKs7Mz7NVMtQzULK34+WyKShKLctMLVeoAIoBBSFASaHSVsnECMEtz0wpybBVMjcyRYhlpGamZ5TYKpmamMAF9YFGAgBQSwECAAAUAAIACADmcMtEewXTksABAADaAwAADwAAAAAAAAABAAAAAAAAAAAAbm9uZS9wbGF5ZXIueG1sUEsBAgAAFAACAAgAF2Z+TvhseiA2BQAAaRIAAB0AAAAAAAAAAQAAAAAA7QEAAHVuaXZlcnNhbC9jb21tb25fbWVzc2FnZXMubG5nUEsBAgAAFAACAAgAF2Z+TvKM0RzUBAAAaRIAACcAAAAAAAAAAQAAAAAAXgcAAHVuaXZlcnNhbC9mbGFzaF9wdWJsaXNoaW5nX3NldHRpbmdzLnhtbFBLAQIAABQAAgAIABdmfk46Kj9OugIAAFgKAAAhAAAAAAAAAAEAAAAAAHcMAAB1bml2ZXJzYWwvZmxhc2hfc2tpbl9zZXR0aW5ncy54bWxQSwECAAAUAAIACAAXZn5OkjlBIaUEAAB6EQAAJgAAAAAAAAABAAAAAABwDwAAdW5pdmVyc2FsL2h0bWxfcHVibGlzaGluZ19zZXR0aW5ncy54bWxQSwECAAAUAAIACAAXZn5OghPHdJYBAAAiBgAAHwAAAAAAAAABAAAAAABZFAAAdW5pdmVyc2FsL2h0bWxfc2tpbl9zZXR0aW5ncy5qc1BLAQIAABQAAgAIABdmfk7ShK5mrwAAAEABAAAaAAAAAAAAAAEAAAAAACwWAAB1bml2ZXJzYWwvaTE4bl9wcmVzZXRzLnhtbFBLAQIAABQAAgAIABdmfk54CeGkdgAAAHYAAAAcAAAAAAAAAAEAAAAAABMXAAB1bml2ZXJzYWwvbG9jYWxfc2V0dGluZ3MueG1sUEsBAgAAFAACAAgA5nDLRM6CCTfsAgAAiAgAABQAAAAAAAAAAQAAAAAAwxcAAHVuaXZlcnNhbC9wbGF5ZXIueG1sUEsBAgAAFAACAAgAF2Z+TlvYtdtvAQAA+AIAACkAAAAAAAAAAQAAAAAA4RoAAHVuaXZlcnNhbC9za2luX2N1c3RvbWl6YXRpb25fc2V0dGluZ3MueG1sUEsBAgAAFAACAAgAKApdTXtxyJ7FQgAAWncAABcAAAAAAAAAAAAAAAAAlxwAAHVuaXZlcnNhbC91bml2ZXJzYWwucG5nUEsBAgAAFAACAAgAKApdTRUFMvhNAAAAagAAABsAAAAAAAAAAQAAAAAAkV8AAHVuaXZlcnNhbC91bml2ZXJzYWwucG5nLnhtbFBLBQYAAAAADAAMAIYDAAAXYAAAAAA="/>
  <p:tag name="ISPRING_SCORM_ENDPOINT" val="&lt;endpoint&gt;&lt;enable&gt;0&lt;/enable&gt;&lt;lrs&gt;http://&lt;/lrs&gt;&lt;auth&gt;0&lt;/auth&gt;&lt;login&gt;&lt;/login&gt;&lt;password&gt;&lt;/password&gt;&lt;key&gt;&lt;/key&gt;&lt;name&gt;&lt;/name&gt;&lt;email&gt;&lt;/email&gt;&lt;/endpoint&gt;&#10;"/>
  <p:tag name="ISPRING_RESOURCE_PATHS_HASH_PRESENTER" val="b9e251fed832548f907b919fbec9ef8d81783d1f"/>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1618</TotalTime>
  <Words>1384</Words>
  <Application>Microsoft Office PowerPoint</Application>
  <PresentationFormat>Произвольный</PresentationFormat>
  <Paragraphs>142</Paragraphs>
  <Slides>41</Slides>
  <Notes>41</Notes>
  <HiddenSlides>0</HiddenSlides>
  <MMClips>0</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!!-Урок 1</dc:title>
  <dc:creator>Admin</dc:creator>
  <cp:lastModifiedBy>Admin</cp:lastModifiedBy>
  <cp:revision>315</cp:revision>
  <dcterms:created xsi:type="dcterms:W3CDTF">2010-08-02T17:52:52Z</dcterms:created>
  <dcterms:modified xsi:type="dcterms:W3CDTF">2022-05-13T10:24:07Z</dcterms:modified>
</cp:coreProperties>
</file>