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56" r:id="rId3"/>
    <p:sldId id="257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2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CEA-513B-4B59-AE7A-487CA4CA7C2D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027CEF-C687-446A-9918-7D023B9D3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CEA-513B-4B59-AE7A-487CA4CA7C2D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7CEF-C687-446A-9918-7D023B9D3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CEA-513B-4B59-AE7A-487CA4CA7C2D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7CEF-C687-446A-9918-7D023B9D3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CEA-513B-4B59-AE7A-487CA4CA7C2D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027CEF-C687-446A-9918-7D023B9D3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CEA-513B-4B59-AE7A-487CA4CA7C2D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7CEF-C687-446A-9918-7D023B9D3E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CEA-513B-4B59-AE7A-487CA4CA7C2D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7CEF-C687-446A-9918-7D023B9D3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CEA-513B-4B59-AE7A-487CA4CA7C2D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027CEF-C687-446A-9918-7D023B9D3E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CEA-513B-4B59-AE7A-487CA4CA7C2D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7CEF-C687-446A-9918-7D023B9D3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CEA-513B-4B59-AE7A-487CA4CA7C2D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7CEF-C687-446A-9918-7D023B9D3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CEA-513B-4B59-AE7A-487CA4CA7C2D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7CEF-C687-446A-9918-7D023B9D3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CEA-513B-4B59-AE7A-487CA4CA7C2D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7CEF-C687-446A-9918-7D023B9D3E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BA1CEA-513B-4B59-AE7A-487CA4CA7C2D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027CEF-C687-446A-9918-7D023B9D3E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69;&#1083;&#1100;&#1084;&#1080;&#1088;&#1072;\Desktop\&#1092;&#1080;&#1079;&#1084;&#1080;&#1085;&#1091;&#1090;&#1082;&#1072;%20&#1085;&#1086;&#1074;&#1086;&#1075;&#1086;&#1076;&#1085;&#1103;&#1103;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9;&#1083;&#1100;&#1084;&#1080;&#1088;&#1072;\Desktop\Drozd_pevchij_-_penie_drozda_(iPlayer.fm).mp3" TargetMode="Externa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Письмо строчной буквы 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Автор: </a:t>
            </a:r>
            <a:r>
              <a:rPr lang="ru-RU" dirty="0" err="1" smtClean="0"/>
              <a:t>Тугушева</a:t>
            </a:r>
            <a:r>
              <a:rPr lang="ru-RU" dirty="0" smtClean="0"/>
              <a:t> </a:t>
            </a:r>
            <a:r>
              <a:rPr lang="ru-RU" dirty="0" err="1" smtClean="0"/>
              <a:t>Альфия</a:t>
            </a:r>
            <a:r>
              <a:rPr lang="ru-RU" dirty="0" smtClean="0"/>
              <a:t> </a:t>
            </a:r>
            <a:r>
              <a:rPr lang="ru-RU" dirty="0" err="1" smtClean="0"/>
              <a:t>Ахметсафеновна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учитель начальных классов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Урок математики во 2 м классе. Тема урока: &quot;Решение задач изученных видов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800105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снегирь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D картинка Снегирь 480x640 IPhone. HD картинки на рабочий сто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714488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воробей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hotos1.blogger.com/blogger/4706/2318/1600/sp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71500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открытки Записи в рубрике открытки Дневник Svetlaya74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23556" name="Picture 4" descr="Telephone Email Ic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75" y="1000108"/>
            <a:ext cx="2524125" cy="2028826"/>
          </a:xfrm>
          <a:prstGeom prst="rect">
            <a:avLst/>
          </a:prstGeom>
          <a:noFill/>
        </p:spPr>
      </p:pic>
      <p:pic>
        <p:nvPicPr>
          <p:cNvPr id="23558" name="Picture 6" descr="Telephone Email Ic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000504"/>
            <a:ext cx="2524125" cy="2028826"/>
          </a:xfrm>
          <a:prstGeom prst="rect">
            <a:avLst/>
          </a:prstGeom>
          <a:noFill/>
        </p:spPr>
      </p:pic>
      <p:pic>
        <p:nvPicPr>
          <p:cNvPr id="23560" name="Picture 8" descr="Telephone Email Ic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2524125" cy="20288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2362993" y="2103437"/>
          <a:ext cx="4570413" cy="3427413"/>
        </p:xfrm>
        <a:graphic>
          <a:graphicData uri="http://schemas.openxmlformats.org/presentationml/2006/ole">
            <p:oleObj spid="_x0000_s41986" name="Презентация" r:id="rId3" imgW="4570524" imgH="3427508" progId="PowerPoint.Show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ворона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ВЯТКА.RU - Ворона обворовала спящего кировчан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6430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/>
              <a:t>   </a:t>
            </a:r>
            <a:r>
              <a:rPr lang="ru-RU" sz="8000" dirty="0" err="1" smtClean="0"/>
              <a:t>тв</a:t>
            </a:r>
            <a:r>
              <a:rPr lang="ru-RU" sz="8000" dirty="0" smtClean="0"/>
              <a:t>       </a:t>
            </a:r>
            <a:r>
              <a:rPr lang="ru-RU" sz="8000" dirty="0" err="1" smtClean="0"/>
              <a:t>тл</a:t>
            </a:r>
            <a:r>
              <a:rPr lang="ru-RU" sz="8000" dirty="0" smtClean="0"/>
              <a:t>       та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7200" dirty="0" smtClean="0"/>
              <a:t>Боб   кок       кот     кит   нитка   пёс   как   наган   заказ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                    сорока       </a:t>
            </a: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         40   а</a:t>
            </a:r>
            <a:endParaRPr lang="ru-RU" sz="9600" dirty="0"/>
          </a:p>
        </p:txBody>
      </p:sp>
      <p:pic>
        <p:nvPicPr>
          <p:cNvPr id="25602" name="Picture 2" descr="http://www.theora.com/images/magp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3810000" cy="38100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4500562" y="714356"/>
            <a:ext cx="4143372" cy="2857520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Самостоятельная работа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</a:t>
            </a:r>
            <a:r>
              <a:rPr lang="ru-RU" sz="6000" dirty="0" smtClean="0">
                <a:solidFill>
                  <a:srgbClr val="FF0000"/>
                </a:solidFill>
              </a:rPr>
              <a:t>табло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   Щит или экран с появляющимися на нем световыми сигналами или надписями.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Дневник пользователя Лидия , 62 года, страница 8 - Знакомства@Mail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Табло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табл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000528" cy="5143536"/>
          </a:xfrm>
          <a:prstGeom prst="rect">
            <a:avLst/>
          </a:prstGeom>
          <a:noFill/>
        </p:spPr>
      </p:pic>
      <p:pic>
        <p:nvPicPr>
          <p:cNvPr id="40964" name="Picture 4" descr="Спортивное табло для фехтования, модель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143116"/>
            <a:ext cx="6096000" cy="3600451"/>
          </a:xfrm>
          <a:prstGeom prst="rect">
            <a:avLst/>
          </a:prstGeom>
          <a:noFill/>
        </p:spPr>
      </p:pic>
      <p:pic>
        <p:nvPicPr>
          <p:cNvPr id="40968" name="Picture 8" descr="шереметьево табл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480" y="1643050"/>
            <a:ext cx="57150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Одичавший Фотограф - Профиль пользователя - фото.сайт - Photosight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7810500" cy="52006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                       дрозд</a:t>
            </a:r>
            <a:endParaRPr lang="ru-RU" sz="4800" dirty="0"/>
          </a:p>
        </p:txBody>
      </p:sp>
      <p:pic>
        <p:nvPicPr>
          <p:cNvPr id="41986" name="Picture 2" descr="Всеядные животные - Картинка 1944/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500174"/>
            <a:ext cx="7620000" cy="5357826"/>
          </a:xfrm>
          <a:prstGeom prst="rect">
            <a:avLst/>
          </a:prstGeom>
          <a:noFill/>
        </p:spPr>
      </p:pic>
      <p:pic>
        <p:nvPicPr>
          <p:cNvPr id="6" name="Drozd_pevchij_-_penie_drozda_(iPlay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525963" y="36941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7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Покормите птиц зимой 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Птицы - наши друзья, младшие братья, и мы их как старшие должны беречь и охранять их. Сделайте кормушки для птиц вместе с родителями. Прикрепите их у своего окна. И вы сможете каждый день кормить птиц, наблюдать за ними. А весной они порадуют вас своим пением.</a:t>
            </a:r>
          </a:p>
          <a:p>
            <a:endParaRPr lang="ru-RU" dirty="0"/>
          </a:p>
        </p:txBody>
      </p:sp>
      <p:pic>
        <p:nvPicPr>
          <p:cNvPr id="46084" name="Picture 4" descr="GIF аним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21497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Покормите птиц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зимой!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Пусть со всех концов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 вам слетятся, как домой,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Стайки на крыльцо.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7106" name="Picture 2" descr="Скачать обои Птицы Janene Grende, зима, кормушка для птиц на рабочий стол 1280x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785926"/>
            <a:ext cx="2571768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Не богаты их корма,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Горсть зерна нужна,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Горсть одна – и не страшна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Будет им зима.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8130" name="Picture 2" descr="Дети Бога - Просмотр фотограф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429000"/>
            <a:ext cx="3500462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8579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Продолжи предложения: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Я узнал…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Я запомнил…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Я научился…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Я удивился…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9154" name="Picture 2" descr="http://im0-tub-ru.yandex.net/i?id=0b8f2a033819e323d7af91029e605a9d-139-144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214290"/>
            <a:ext cx="2105025" cy="1428750"/>
          </a:xfrm>
          <a:prstGeom prst="rect">
            <a:avLst/>
          </a:prstGeom>
          <a:noFill/>
        </p:spPr>
      </p:pic>
      <p:pic>
        <p:nvPicPr>
          <p:cNvPr id="49156" name="Picture 4" descr="Учебный год начался - 6 Сентября 2011 - Русский город Латв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85992"/>
            <a:ext cx="3829050" cy="348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   </a:t>
            </a:r>
            <a:r>
              <a:rPr lang="ru-RU" sz="9600" b="1" dirty="0" smtClean="0">
                <a:solidFill>
                  <a:srgbClr val="C00000"/>
                </a:solidFill>
              </a:rPr>
              <a:t>МОЛОДЦЫ  !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50180" name="Picture 4" descr="Мой Vs-Team: Конкурс Аватаров - Страница 6 - Конкурсы и Флэш-Мобы - VS Te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40"/>
            <a:ext cx="6191250" cy="448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С  Новым   годом !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51202" name="Picture 2" descr="Анимационные картинки Записи в рубрике Анимационные картинки Сибирская РОЗА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4000528" cy="4357718"/>
          </a:xfrm>
          <a:prstGeom prst="rect">
            <a:avLst/>
          </a:prstGeom>
          <a:noFill/>
        </p:spPr>
      </p:pic>
      <p:pic>
        <p:nvPicPr>
          <p:cNvPr id="5" name="Picture 2" descr="http://animoving.ru/galleryimages/obich/obprazd/obzimprazd1/2063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57298"/>
            <a:ext cx="264320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 descr="http://www.karuselart.ru/uploads/images/static/2012-08/1345444383_1647455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Зимний лес...(фото из Инета) - Черепаха Тортилла- я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Окружающий мир - Для вас, ребята - Каталог файлов - Персональный сайт Правило Веры Иванов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928670"/>
            <a:ext cx="628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В праздник я приду ко всем,</a:t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>Я большой и сладкий.</a:t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>Есть во мне орешки, крем,</a:t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>Сливки, шоколадки</a:t>
            </a:r>
          </a:p>
        </p:txBody>
      </p:sp>
      <p:pic>
        <p:nvPicPr>
          <p:cNvPr id="28674" name="Picture 2" descr="Сладкие торты - подборка стоковых изображений (часть вторая) &quot; PixelBrush - Портал о дизайне. Скачать фото, картинки, обои, ри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667500" cy="490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1" y="2643182"/>
          <a:ext cx="885827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301"/>
                <a:gridCol w="2154326"/>
                <a:gridCol w="2154326"/>
                <a:gridCol w="2154326"/>
              </a:tblGrid>
              <a:tr h="1537031">
                <a:tc>
                  <a:txBody>
                    <a:bodyPr/>
                    <a:lstStyle/>
                    <a:p>
                      <a:r>
                        <a:rPr lang="ru-RU" sz="9600" dirty="0" smtClean="0"/>
                        <a:t>   т</a:t>
                      </a:r>
                      <a:endParaRPr lang="ru-RU" sz="9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600" dirty="0" smtClean="0"/>
                        <a:t>   о</a:t>
                      </a:r>
                      <a:endParaRPr lang="ru-RU" sz="9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600" dirty="0" smtClean="0"/>
                        <a:t>   </a:t>
                      </a:r>
                      <a:r>
                        <a:rPr lang="ru-RU" sz="9600" dirty="0" err="1" smtClean="0"/>
                        <a:t>р</a:t>
                      </a:r>
                      <a:endParaRPr lang="ru-RU" sz="9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600" dirty="0" smtClean="0"/>
                        <a:t>  т</a:t>
                      </a:r>
                      <a:endParaRPr lang="ru-RU" sz="9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ТЕМА УРОКА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i="1" dirty="0" smtClean="0">
                <a:solidFill>
                  <a:srgbClr val="0070C0"/>
                </a:solidFill>
              </a:rPr>
              <a:t>Письмо строчной буквы  т</a:t>
            </a:r>
            <a:endParaRPr lang="ru-RU" sz="7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                дятел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besposhadnos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71448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257</TotalTime>
  <Words>191</Words>
  <Application>Microsoft Office PowerPoint</Application>
  <PresentationFormat>Экран (4:3)</PresentationFormat>
  <Paragraphs>42</Paragraphs>
  <Slides>28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Связи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Трек</vt:lpstr>
      <vt:lpstr>C:\Users\Эльмира\Desktop\физминутка новогодняя.pptx</vt:lpstr>
      <vt:lpstr>Письмо строчной буквы т</vt:lpstr>
      <vt:lpstr>Слайд 2</vt:lpstr>
      <vt:lpstr>Слайд 3</vt:lpstr>
      <vt:lpstr>Слайд 4</vt:lpstr>
      <vt:lpstr>Слайд 5</vt:lpstr>
      <vt:lpstr>Слайд 6</vt:lpstr>
      <vt:lpstr>Слайд 7</vt:lpstr>
      <vt:lpstr>ТЕМА УРОКА </vt:lpstr>
      <vt:lpstr>                дятел </vt:lpstr>
      <vt:lpstr>Слайд 10</vt:lpstr>
      <vt:lpstr>                      снегирь </vt:lpstr>
      <vt:lpstr>                      воробей  </vt:lpstr>
      <vt:lpstr>                      </vt:lpstr>
      <vt:lpstr>Слайд 14</vt:lpstr>
      <vt:lpstr>                             ворона </vt:lpstr>
      <vt:lpstr>Слайд 16</vt:lpstr>
      <vt:lpstr>Слайд 17</vt:lpstr>
      <vt:lpstr>                    сорока            </vt:lpstr>
      <vt:lpstr>                          табло </vt:lpstr>
      <vt:lpstr>                                      Табло </vt:lpstr>
      <vt:lpstr>Слайд 21</vt:lpstr>
      <vt:lpstr>                       дрозд</vt:lpstr>
      <vt:lpstr>      Покормите птиц зимой ! </vt:lpstr>
      <vt:lpstr>Слайд 24</vt:lpstr>
      <vt:lpstr>Слайд 25</vt:lpstr>
      <vt:lpstr>Слайд 26</vt:lpstr>
      <vt:lpstr>Слайд 27</vt:lpstr>
      <vt:lpstr>С  Новым   годом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Эльмира</dc:creator>
  <cp:lastModifiedBy>МОУ "СОШ"</cp:lastModifiedBy>
  <cp:revision>29</cp:revision>
  <dcterms:created xsi:type="dcterms:W3CDTF">2014-12-07T10:52:53Z</dcterms:created>
  <dcterms:modified xsi:type="dcterms:W3CDTF">2015-01-20T07:29:06Z</dcterms:modified>
</cp:coreProperties>
</file>