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30" r:id="rId2"/>
    <p:sldId id="304" r:id="rId3"/>
    <p:sldId id="299" r:id="rId4"/>
    <p:sldId id="305" r:id="rId5"/>
    <p:sldId id="298" r:id="rId6"/>
    <p:sldId id="303" r:id="rId7"/>
    <p:sldId id="302" r:id="rId8"/>
    <p:sldId id="306" r:id="rId9"/>
    <p:sldId id="307" r:id="rId10"/>
    <p:sldId id="308" r:id="rId11"/>
    <p:sldId id="309" r:id="rId12"/>
    <p:sldId id="301" r:id="rId13"/>
    <p:sldId id="319" r:id="rId14"/>
    <p:sldId id="300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20" r:id="rId25"/>
    <p:sldId id="322" r:id="rId26"/>
    <p:sldId id="261" r:id="rId27"/>
    <p:sldId id="262" r:id="rId28"/>
    <p:sldId id="292" r:id="rId29"/>
    <p:sldId id="263" r:id="rId30"/>
    <p:sldId id="264" r:id="rId31"/>
    <p:sldId id="290" r:id="rId32"/>
    <p:sldId id="265" r:id="rId33"/>
    <p:sldId id="266" r:id="rId34"/>
    <p:sldId id="291" r:id="rId35"/>
    <p:sldId id="267" r:id="rId36"/>
    <p:sldId id="268" r:id="rId37"/>
    <p:sldId id="269" r:id="rId38"/>
    <p:sldId id="321" r:id="rId39"/>
    <p:sldId id="323" r:id="rId40"/>
    <p:sldId id="325" r:id="rId41"/>
    <p:sldId id="326" r:id="rId42"/>
    <p:sldId id="327" r:id="rId43"/>
    <p:sldId id="256" r:id="rId44"/>
    <p:sldId id="329" r:id="rId45"/>
    <p:sldId id="328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5F5F5F"/>
    <a:srgbClr val="F2C400"/>
    <a:srgbClr val="FF3300"/>
    <a:srgbClr val="FFCC00"/>
    <a:srgbClr val="99CCFF"/>
    <a:srgbClr val="0066FF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89" autoAdjust="0"/>
  </p:normalViewPr>
  <p:slideViewPr>
    <p:cSldViewPr>
      <p:cViewPr>
        <p:scale>
          <a:sx n="100" d="100"/>
          <a:sy n="100" d="100"/>
        </p:scale>
        <p:origin x="354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2DA6A-FC33-44F9-B20C-E57C98523DD1}" type="datetimeFigureOut">
              <a:rPr lang="ru-RU" smtClean="0"/>
              <a:pPr/>
              <a:t>20.01.2015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D77393-DE6D-4586-B063-FCBD4D93D1D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A4C9C1-B8D3-47B3-9795-74B044A9C79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A4C9C1-B8D3-47B3-9795-74B044A9C79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4DF593-68D8-4E2A-821B-C69E83D34B8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4DF593-68D8-4E2A-821B-C69E83D34B8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4DF593-68D8-4E2A-821B-C69E83D34B8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23F7F-573E-4D70-A084-86DB5BB82F01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B0F8E2-36CF-4FF2-B6BC-CA840D69798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3109F4-2416-4310-A279-BA1639FF1AE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A4C9C1-B8D3-47B3-9795-74B044A9C79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4DF593-68D8-4E2A-821B-C69E83D34B8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A4C9C1-B8D3-47B3-9795-74B044A9C79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4DF593-68D8-4E2A-821B-C69E83D34B8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D3B78C-0E41-4BF1-AC27-B91C8C5DA05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2DF560-63F2-4903-A917-D0BA9ED6CD8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E39DE-75E1-4943-BC25-273F9B959DA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49ABB3-BC9F-4800-BE79-1904518913D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58468E-5ADF-47C5-A3CB-C7B86CD56CD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361AC3-702F-478E-BF38-D7DF7733E28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D51AF-A3B1-4DD7-899A-FBCD74AAFD8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EB70D5-8AEC-4A7E-9CB4-DEF97227A8B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7889B8-A7BD-482C-BAD7-2C5DC4E3523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916CA7-D5D5-4141-8458-94B5E04CBC2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B3AAB5-5CCC-4272-AE11-0FFFC655BAB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8B8A014-A5B9-4D02-941D-BAD56101FB55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3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51;.%20&#1042;\&#1087;&#1077;&#1089;&#1085;&#1080;\pesnya_parovozika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51;.%20&#1042;\&#1087;&#1077;&#1089;&#1085;&#1080;\pesnya_parovozika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" Target="slide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51;.%20&#1042;\&#1087;&#1077;&#1089;&#1085;&#1080;\pesnya_parovozika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51;.%20&#1042;\&#1087;&#1077;&#1089;&#1085;&#1080;\pesnya_parovozika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" Target="slide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2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wmf"/><Relationship Id="rId3" Type="http://schemas.openxmlformats.org/officeDocument/2006/relationships/image" Target="../media/image49.gif"/><Relationship Id="rId21" Type="http://schemas.openxmlformats.org/officeDocument/2006/relationships/image" Target="../media/image67.jpe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gif"/><Relationship Id="rId2" Type="http://schemas.openxmlformats.org/officeDocument/2006/relationships/image" Target="../media/image38.png"/><Relationship Id="rId16" Type="http://schemas.openxmlformats.org/officeDocument/2006/relationships/image" Target="../media/image62.jpeg"/><Relationship Id="rId20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65.wmf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6.jpeg"/><Relationship Id="rId5" Type="http://schemas.openxmlformats.org/officeDocument/2006/relationships/image" Target="../media/image7.jpeg"/><Relationship Id="rId10" Type="http://schemas.openxmlformats.org/officeDocument/2006/relationships/image" Target="../media/image11.jpeg"/><Relationship Id="rId4" Type="http://schemas.openxmlformats.org/officeDocument/2006/relationships/image" Target="../media/image12.jpe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Презентация , подготовленная ко Дню знаний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err="1" smtClean="0"/>
              <a:t>Тугушева</a:t>
            </a:r>
            <a:r>
              <a:rPr lang="ru-RU" dirty="0" smtClean="0"/>
              <a:t> А.А. </a:t>
            </a:r>
          </a:p>
          <a:p>
            <a:pPr>
              <a:buNone/>
            </a:pPr>
            <a:r>
              <a:rPr lang="ru-RU" dirty="0" smtClean="0"/>
              <a:t>учитель начальных классов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Линейка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0" name="Picture 2" descr="12 inch ruler clip art Wallpaper Lov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571612"/>
            <a:ext cx="6667500" cy="510540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Карандаш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притчи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0298" y="1428736"/>
            <a:ext cx="3019425" cy="47625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исти и краски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239624">
            <a:off x="4168775" y="2217738"/>
            <a:ext cx="226060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карандаш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EFFF1"/>
              </a:clrFrom>
              <a:clrTo>
                <a:srgbClr val="FEFF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639444">
            <a:off x="5949950" y="1187450"/>
            <a:ext cx="222885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тетрадь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859284">
            <a:off x="830263" y="1782763"/>
            <a:ext cx="21590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книги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050" y="4724400"/>
            <a:ext cx="187325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WordArt 2"/>
          <p:cNvSpPr>
            <a:spLocks noChangeArrowheads="1" noChangeShapeType="1" noTextEdit="1"/>
          </p:cNvSpPr>
          <p:nvPr/>
        </p:nvSpPr>
        <p:spPr bwMode="auto">
          <a:xfrm>
            <a:off x="1908175" y="260350"/>
            <a:ext cx="5472113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C0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Школьные </a:t>
            </a:r>
          </a:p>
          <a:p>
            <a:pPr algn="ctr"/>
            <a:r>
              <a:rPr lang="ru-RU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C0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принадлежности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56  0.125 0.16644  C 0.125 0.25831  0.069 0.33287  0 0.33287  C -0.069 0.33287  -0.125 0.25831  -0.125 0.16644  C -0.125 0.07456  -0.069 0  0 0  Z" pathEditMode="relative" ptsTypes="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 descr="паровозик из копия.jpg">
            <a:hlinkClick r:id="rId4" action="ppaction://hlinksldjump" tooltip="В путь!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esnya_parovozi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331913" y="2133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1187450" y="1557338"/>
            <a:ext cx="6937375" cy="33496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36778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Станция</a:t>
            </a:r>
          </a:p>
          <a:p>
            <a:pPr algn="ctr"/>
            <a:r>
              <a:rPr lang="ru-RU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«Сказочная "</a:t>
            </a:r>
            <a:endParaRPr lang="ru-RU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spd="slow">
    <p:newsflash/>
    <p:sndAc>
      <p:endSnd/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АЙБОЛИТ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4210" name="Picture 2" descr="Ответы@Mail.Ru: А это только у меня одной слово &quot;катаклизмы&quot;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1142984"/>
            <a:ext cx="3381375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3186" name="Picture 2" descr="http://im0-tub-ru.yandex.net/i?id=9c83b590ba324c5be951ced83947d96a-92-144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142984"/>
            <a:ext cx="4714908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62" name="Picture 2" descr="Николай Сванидзе поручил таганрогскому суду разобраться с Буратино VDNEWS Новости Волгодонс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14290"/>
            <a:ext cx="4619625" cy="609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1138" name="Picture 2" descr="Старуха Шапокляк и крыска Лариска - Александр Сухобрус DRYbeam - Портфолио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43174" y="1000108"/>
            <a:ext cx="3581400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11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0114" name="Picture 2" descr="Добрый Сказочник - Колобо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85728"/>
            <a:ext cx="5838825" cy="609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bells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51050" y="1773238"/>
            <a:ext cx="4895850" cy="3313112"/>
          </a:xfrm>
          <a:noFill/>
        </p:spPr>
      </p:pic>
      <p:pic>
        <p:nvPicPr>
          <p:cNvPr id="3075" name="Picture 7" descr="backgrounds_100048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0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solidFill>
                  <a:srgbClr val="0070C0"/>
                </a:solidFill>
                <a:latin typeface="Arno Pro Smbd" pitchFamily="18" charset="0"/>
              </a:rPr>
              <a:t/>
            </a:r>
            <a:br>
              <a:rPr lang="ru-RU" sz="6000" b="1" smtClean="0">
                <a:solidFill>
                  <a:srgbClr val="0070C0"/>
                </a:solidFill>
                <a:latin typeface="Arno Pro Smbd" pitchFamily="18" charset="0"/>
              </a:rPr>
            </a:br>
            <a:r>
              <a:rPr lang="ru-RU" sz="6000" b="1" smtClean="0">
                <a:solidFill>
                  <a:srgbClr val="0070C0"/>
                </a:solidFill>
                <a:latin typeface="Arno Pro Smbd" pitchFamily="18" charset="0"/>
              </a:rPr>
              <a:t>Здравствуй, школа!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9090" name="Picture 2" descr="Сказка &quot;Волк и семеро козлят&quot; Сказки Гримм Сказки братья Гримм Dreams4kids.r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928670"/>
            <a:ext cx="6191250" cy="4467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90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8306" name="Picture 2" descr="Профессиональный конкурс работников образования Всероссийский интернет-конкурс педагогического творчества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14480" y="1285860"/>
            <a:ext cx="571500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02  E" pathEditMode="relative" ptsTypes="">
                                      <p:cBhvr>
                                        <p:cTn id="6" dur="2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7282" name="Picture 2" descr="Шкурки, моды и прицелы для World of Tanks 0.8.11 &quot; Страница 10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00100" y="1214422"/>
            <a:ext cx="66675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72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6258" name="Picture 2" descr="Сестрица Аленушка и братец Иванушка (1953) TS &quot; LanZo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143932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62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 descr="паровозик из копия.jpg">
            <a:hlinkClick r:id="rId4" action="ppaction://hlinksldjump" tooltip="В путь!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esnya_parovozi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331913" y="2133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1187450" y="1557338"/>
            <a:ext cx="6937375" cy="33496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36778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Станция</a:t>
            </a:r>
          </a:p>
          <a:p>
            <a:pPr algn="ctr"/>
            <a:r>
              <a:rPr lang="ru-RU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«</a:t>
            </a:r>
            <a:r>
              <a:rPr lang="ru-RU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РОДИНА</a:t>
            </a:r>
            <a:r>
              <a:rPr lang="ru-RU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"</a:t>
            </a:r>
            <a:endParaRPr lang="ru-RU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spd="slow">
    <p:newsflash/>
    <p:sndAc>
      <p:endSnd/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WB02106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179388" y="1989138"/>
            <a:ext cx="8964612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latin typeface="Impact"/>
              </a:rPr>
              <a:t>Наш дом - планета 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WB02106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44" name="WordArt 4"/>
          <p:cNvSpPr>
            <a:spLocks noChangeArrowheads="1" noChangeShapeType="1" noTextEdit="1"/>
          </p:cNvSpPr>
          <p:nvPr/>
        </p:nvSpPr>
        <p:spPr bwMode="auto">
          <a:xfrm>
            <a:off x="179388" y="981075"/>
            <a:ext cx="8964612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latin typeface="Impact"/>
              </a:rPr>
              <a:t>Наш дом - планета </a:t>
            </a:r>
          </a:p>
        </p:txBody>
      </p:sp>
      <p:sp>
        <p:nvSpPr>
          <p:cNvPr id="10245" name="WordArt 5"/>
          <p:cNvSpPr>
            <a:spLocks noChangeArrowheads="1" noChangeShapeType="1" noTextEdit="1"/>
          </p:cNvSpPr>
          <p:nvPr/>
        </p:nvSpPr>
        <p:spPr bwMode="auto">
          <a:xfrm>
            <a:off x="1547813" y="3213100"/>
            <a:ext cx="5688012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Земля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4" name="Picture 6" descr="WB02106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3012" name="Picture 4" descr="PH01046J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-5"/>
          <a:stretch>
            <a:fillRect/>
          </a:stretch>
        </p:blipFill>
        <p:spPr bwMode="auto">
          <a:xfrm>
            <a:off x="1692275" y="0"/>
            <a:ext cx="55308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WB02106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268" name="WordArt 4"/>
          <p:cNvSpPr>
            <a:spLocks noChangeArrowheads="1" noChangeShapeType="1" noTextEdit="1"/>
          </p:cNvSpPr>
          <p:nvPr/>
        </p:nvSpPr>
        <p:spPr bwMode="auto">
          <a:xfrm>
            <a:off x="250825" y="1268413"/>
            <a:ext cx="8713788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Наша страна - 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 descr="паровозик из копия.jpg">
            <a:hlinkClick r:id="rId4" action="ppaction://hlinksldjump" tooltip="В путь!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esnya_parovozi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331913" y="2133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WB02106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292" name="WordArt 4"/>
          <p:cNvSpPr>
            <a:spLocks noChangeArrowheads="1" noChangeShapeType="1" noTextEdit="1"/>
          </p:cNvSpPr>
          <p:nvPr/>
        </p:nvSpPr>
        <p:spPr bwMode="auto">
          <a:xfrm>
            <a:off x="250825" y="1268413"/>
            <a:ext cx="8713788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Наша страна - </a:t>
            </a:r>
          </a:p>
        </p:txBody>
      </p:sp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1403350" y="3141663"/>
            <a:ext cx="5689600" cy="2154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Россия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 descr="карт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0EBE5"/>
              </a:clrFrom>
              <a:clrTo>
                <a:srgbClr val="F0EBE5">
                  <a:alpha val="0"/>
                </a:srgbClr>
              </a:clrTo>
            </a:clrChange>
            <a:lum bright="-12000" contrast="30000"/>
          </a:blip>
          <a:srcRect r="55" b="69"/>
          <a:stretch>
            <a:fillRect/>
          </a:stretch>
        </p:blipFill>
        <p:spPr bwMode="auto">
          <a:xfrm>
            <a:off x="0" y="33338"/>
            <a:ext cx="9144000" cy="6824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WB02106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316" name="WordArt 4"/>
          <p:cNvSpPr>
            <a:spLocks noChangeArrowheads="1" noChangeShapeType="1" noTextEdit="1"/>
          </p:cNvSpPr>
          <p:nvPr/>
        </p:nvSpPr>
        <p:spPr bwMode="auto">
          <a:xfrm>
            <a:off x="395288" y="1125538"/>
            <a:ext cx="8424862" cy="2663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Самый главный </a:t>
            </a:r>
          </a:p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город страны - 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 descr="WB02106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40" name="WordArt 4"/>
          <p:cNvSpPr>
            <a:spLocks noChangeArrowheads="1" noChangeShapeType="1" noTextEdit="1"/>
          </p:cNvSpPr>
          <p:nvPr/>
        </p:nvSpPr>
        <p:spPr bwMode="auto">
          <a:xfrm>
            <a:off x="395288" y="404813"/>
            <a:ext cx="8424862" cy="2663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Самый главный </a:t>
            </a:r>
          </a:p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город страны - </a:t>
            </a:r>
          </a:p>
        </p:txBody>
      </p:sp>
      <p:sp>
        <p:nvSpPr>
          <p:cNvPr id="14341" name="WordArt 5"/>
          <p:cNvSpPr>
            <a:spLocks noChangeArrowheads="1" noChangeShapeType="1" noTextEdit="1"/>
          </p:cNvSpPr>
          <p:nvPr/>
        </p:nvSpPr>
        <p:spPr bwMode="auto">
          <a:xfrm>
            <a:off x="1476375" y="3500438"/>
            <a:ext cx="6119813" cy="2371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Москва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4" name="Picture 10" descr="карта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0EBE5"/>
              </a:clrFrom>
              <a:clrTo>
                <a:srgbClr val="F0EBE5">
                  <a:alpha val="0"/>
                </a:srgbClr>
              </a:clrTo>
            </a:clrChange>
            <a:lum bright="-12000" contrast="30000"/>
          </a:blip>
          <a:srcRect r="55" b="69"/>
          <a:stretch>
            <a:fillRect/>
          </a:stretch>
        </p:blipFill>
        <p:spPr bwMode="auto">
          <a:xfrm>
            <a:off x="0" y="33338"/>
            <a:ext cx="9144000" cy="6824662"/>
          </a:xfrm>
          <a:prstGeom prst="rect">
            <a:avLst/>
          </a:prstGeom>
          <a:noFill/>
        </p:spPr>
      </p:pic>
      <p:pic>
        <p:nvPicPr>
          <p:cNvPr id="41993" name="Picture 9" descr="москва 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088" y="619125"/>
            <a:ext cx="4537075" cy="4424363"/>
          </a:xfrm>
          <a:prstGeom prst="rect">
            <a:avLst/>
          </a:prstGeom>
          <a:noFill/>
        </p:spPr>
      </p:pic>
      <p:sp>
        <p:nvSpPr>
          <p:cNvPr id="42002" name="Oval 18"/>
          <p:cNvSpPr>
            <a:spLocks noChangeArrowheads="1"/>
          </p:cNvSpPr>
          <p:nvPr/>
        </p:nvSpPr>
        <p:spPr bwMode="auto">
          <a:xfrm>
            <a:off x="2627313" y="2492375"/>
            <a:ext cx="215900" cy="215900"/>
          </a:xfrm>
          <a:prstGeom prst="ellipse">
            <a:avLst/>
          </a:prstGeom>
          <a:solidFill>
            <a:srgbClr val="FF8B8B"/>
          </a:solidFill>
          <a:ln w="76200" cmpd="tri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2003" name="WordArt 19"/>
          <p:cNvSpPr>
            <a:spLocks noChangeArrowheads="1" noChangeShapeType="1" noTextEdit="1"/>
          </p:cNvSpPr>
          <p:nvPr/>
        </p:nvSpPr>
        <p:spPr bwMode="auto">
          <a:xfrm rot="2496422">
            <a:off x="2771775" y="3213100"/>
            <a:ext cx="16954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5F5F5F"/>
                </a:solidFill>
                <a:latin typeface="Arial"/>
                <a:cs typeface="Arial"/>
              </a:rPr>
              <a:t>Москва</a:t>
            </a:r>
          </a:p>
        </p:txBody>
      </p:sp>
      <p:pic>
        <p:nvPicPr>
          <p:cNvPr id="42000" name="Picture 16" descr="search_hover"/>
          <p:cNvPicPr>
            <a:picLocks noChangeAspect="1" noChangeArrowheads="1"/>
          </p:cNvPicPr>
          <p:nvPr/>
        </p:nvPicPr>
        <p:blipFill>
          <a:blip r:embed="rId5"/>
          <a:srcRect r="-66" b="215"/>
          <a:stretch>
            <a:fillRect/>
          </a:stretch>
        </p:blipFill>
        <p:spPr bwMode="auto">
          <a:xfrm rot="19655541" flipH="1">
            <a:off x="1822450" y="-277813"/>
            <a:ext cx="6335713" cy="900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WordArt 4"/>
          <p:cNvSpPr>
            <a:spLocks noChangeArrowheads="1" noChangeShapeType="1" noTextEdit="1"/>
          </p:cNvSpPr>
          <p:nvPr/>
        </p:nvSpPr>
        <p:spPr bwMode="auto">
          <a:xfrm>
            <a:off x="323850" y="620713"/>
            <a:ext cx="5400675" cy="1728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Флаг России</a:t>
            </a:r>
          </a:p>
        </p:txBody>
      </p:sp>
      <p:grpSp>
        <p:nvGrpSpPr>
          <p:cNvPr id="16393" name="Group 9"/>
          <p:cNvGrpSpPr>
            <a:grpSpLocks/>
          </p:cNvGrpSpPr>
          <p:nvPr/>
        </p:nvGrpSpPr>
        <p:grpSpPr bwMode="auto">
          <a:xfrm>
            <a:off x="1547813" y="2565400"/>
            <a:ext cx="5616575" cy="2735263"/>
            <a:chOff x="975" y="1616"/>
            <a:chExt cx="3538" cy="1723"/>
          </a:xfrm>
        </p:grpSpPr>
        <p:sp>
          <p:nvSpPr>
            <p:cNvPr id="16389" name="AutoShape 5"/>
            <p:cNvSpPr>
              <a:spLocks noChangeArrowheads="1"/>
            </p:cNvSpPr>
            <p:nvPr/>
          </p:nvSpPr>
          <p:spPr bwMode="auto">
            <a:xfrm>
              <a:off x="1429" y="1616"/>
              <a:ext cx="3084" cy="635"/>
            </a:xfrm>
            <a:prstGeom prst="doubleWave">
              <a:avLst>
                <a:gd name="adj1" fmla="val 6500"/>
                <a:gd name="adj2" fmla="val -3565"/>
              </a:avLst>
            </a:prstGeom>
            <a:gradFill rotWithShape="1">
              <a:gsLst>
                <a:gs pos="0">
                  <a:schemeClr val="bg1"/>
                </a:gs>
                <a:gs pos="50000">
                  <a:schemeClr val="bg1">
                    <a:gamma/>
                    <a:shade val="80392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390" name="AutoShape 6"/>
            <p:cNvSpPr>
              <a:spLocks noChangeArrowheads="1"/>
            </p:cNvSpPr>
            <p:nvPr/>
          </p:nvSpPr>
          <p:spPr bwMode="auto">
            <a:xfrm>
              <a:off x="1202" y="2160"/>
              <a:ext cx="3084" cy="635"/>
            </a:xfrm>
            <a:prstGeom prst="doubleWave">
              <a:avLst>
                <a:gd name="adj1" fmla="val 6500"/>
                <a:gd name="adj2" fmla="val -3565"/>
              </a:avLst>
            </a:prstGeom>
            <a:gradFill rotWithShape="1">
              <a:gsLst>
                <a:gs pos="0">
                  <a:srgbClr val="0066FF">
                    <a:gamma/>
                    <a:tint val="52941"/>
                    <a:invGamma/>
                  </a:srgbClr>
                </a:gs>
                <a:gs pos="50000">
                  <a:srgbClr val="0066FF"/>
                </a:gs>
                <a:gs pos="100000">
                  <a:srgbClr val="0066FF">
                    <a:gamma/>
                    <a:tint val="52941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391" name="AutoShape 7"/>
            <p:cNvSpPr>
              <a:spLocks noChangeArrowheads="1"/>
            </p:cNvSpPr>
            <p:nvPr/>
          </p:nvSpPr>
          <p:spPr bwMode="auto">
            <a:xfrm>
              <a:off x="975" y="2704"/>
              <a:ext cx="3084" cy="635"/>
            </a:xfrm>
            <a:prstGeom prst="doubleWave">
              <a:avLst>
                <a:gd name="adj1" fmla="val 6500"/>
                <a:gd name="adj2" fmla="val -3565"/>
              </a:avLst>
            </a:prstGeom>
            <a:gradFill rotWithShape="1">
              <a:gsLst>
                <a:gs pos="0">
                  <a:srgbClr val="FF0000">
                    <a:gamma/>
                    <a:tint val="43529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tint val="43529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6396" name="Rectangle 12" descr="Орех"/>
          <p:cNvSpPr>
            <a:spLocks noChangeArrowheads="1"/>
          </p:cNvSpPr>
          <p:nvPr/>
        </p:nvSpPr>
        <p:spPr bwMode="auto">
          <a:xfrm rot="6689346">
            <a:off x="-580231" y="4666456"/>
            <a:ext cx="4725988" cy="14922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3708400" y="1196975"/>
            <a:ext cx="5256213" cy="5472113"/>
          </a:xfrm>
          <a:prstGeom prst="rect">
            <a:avLst/>
          </a:prstGeom>
          <a:gradFill rotWithShape="1">
            <a:gsLst>
              <a:gs pos="0">
                <a:srgbClr val="E6DCAC"/>
              </a:gs>
              <a:gs pos="11500">
                <a:srgbClr val="C7AC4C"/>
              </a:gs>
              <a:gs pos="27500">
                <a:srgbClr val="E6D78A"/>
              </a:gs>
              <a:gs pos="35000">
                <a:srgbClr val="C7AC4C"/>
              </a:gs>
              <a:gs pos="44000">
                <a:srgbClr val="E6D78A"/>
              </a:gs>
              <a:gs pos="50000">
                <a:srgbClr val="E6DCAC"/>
              </a:gs>
              <a:gs pos="56000">
                <a:srgbClr val="E6D78A"/>
              </a:gs>
              <a:gs pos="65000">
                <a:srgbClr val="C7AC4C"/>
              </a:gs>
              <a:gs pos="72500">
                <a:srgbClr val="E6D78A"/>
              </a:gs>
              <a:gs pos="88500">
                <a:srgbClr val="C7AC4C"/>
              </a:gs>
              <a:gs pos="100000">
                <a:srgbClr val="E6DCAC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427" name="Rectangle 19"/>
          <p:cNvSpPr>
            <a:spLocks noChangeArrowheads="1"/>
          </p:cNvSpPr>
          <p:nvPr/>
        </p:nvSpPr>
        <p:spPr bwMode="auto">
          <a:xfrm>
            <a:off x="3635375" y="1196975"/>
            <a:ext cx="5508625" cy="5661025"/>
          </a:xfrm>
          <a:prstGeom prst="rect">
            <a:avLst/>
          </a:prstGeom>
          <a:solidFill>
            <a:srgbClr val="FFFF00">
              <a:alpha val="2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425" name="Rectangle 17"/>
          <p:cNvSpPr>
            <a:spLocks noChangeArrowheads="1"/>
          </p:cNvSpPr>
          <p:nvPr/>
        </p:nvSpPr>
        <p:spPr bwMode="auto">
          <a:xfrm>
            <a:off x="5724525" y="3573463"/>
            <a:ext cx="1152525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7423" name="Picture 15" descr="чбк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60725" y="974725"/>
            <a:ext cx="5883275" cy="5883275"/>
          </a:xfrm>
          <a:prstGeom prst="rect">
            <a:avLst/>
          </a:prstGeom>
          <a:noFill/>
        </p:spPr>
      </p:pic>
      <p:sp>
        <p:nvSpPr>
          <p:cNvPr id="17412" name="WordArt 4"/>
          <p:cNvSpPr>
            <a:spLocks noChangeArrowheads="1" noChangeShapeType="1" noTextEdit="1"/>
          </p:cNvSpPr>
          <p:nvPr/>
        </p:nvSpPr>
        <p:spPr bwMode="auto">
          <a:xfrm>
            <a:off x="250825" y="333375"/>
            <a:ext cx="5400675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Герб России</a:t>
            </a:r>
          </a:p>
        </p:txBody>
      </p:sp>
      <p:pic>
        <p:nvPicPr>
          <p:cNvPr id="17428" name="Picture 20" descr="картинки лорщ (34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3573463"/>
            <a:ext cx="1335088" cy="1584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WB02106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6" name="WordArt 4"/>
          <p:cNvSpPr>
            <a:spLocks noChangeArrowheads="1" noChangeShapeType="1" noTextEdit="1"/>
          </p:cNvSpPr>
          <p:nvPr/>
        </p:nvSpPr>
        <p:spPr bwMode="auto">
          <a:xfrm>
            <a:off x="250825" y="1341438"/>
            <a:ext cx="8675688" cy="3311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Гимн России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 descr="паровозик из копия.jpg">
            <a:hlinkClick r:id="rId4" action="ppaction://hlinksldjump" tooltip="В путь!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esnya_parovozi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331913" y="2133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1187450" y="1557338"/>
            <a:ext cx="6937375" cy="33496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36778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Станция</a:t>
            </a:r>
          </a:p>
          <a:p>
            <a:pPr algn="ctr"/>
            <a:r>
              <a:rPr lang="ru-RU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«</a:t>
            </a:r>
            <a:r>
              <a:rPr lang="ru-RU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МИРНАЯ</a:t>
            </a:r>
            <a:r>
              <a:rPr lang="ru-RU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"</a:t>
            </a:r>
            <a:endParaRPr lang="ru-RU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spd="slow">
    <p:newsflash/>
    <p:sndAc>
      <p:endSnd/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1187450" y="1557338"/>
            <a:ext cx="6937375" cy="33496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36778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Станция</a:t>
            </a:r>
          </a:p>
          <a:p>
            <a:pPr algn="ctr"/>
            <a:r>
              <a:rPr lang="ru-RU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«Праздничная "</a:t>
            </a:r>
            <a:endParaRPr lang="ru-RU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spd="slow">
    <p:newsflash/>
    <p:sndAc>
      <p:endSnd/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1187450" y="1557338"/>
            <a:ext cx="6937375" cy="33496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36778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мир</a:t>
            </a:r>
            <a:r>
              <a:rPr lang="ru-RU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</a:t>
            </a:r>
            <a:endParaRPr lang="ru-RU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spd="slow">
    <p:newsflash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99330" name="Object 2"/>
          <p:cNvGraphicFramePr>
            <a:graphicFrameLocks noChangeAspect="1"/>
          </p:cNvGraphicFramePr>
          <p:nvPr/>
        </p:nvGraphicFramePr>
        <p:xfrm>
          <a:off x="2287603" y="2357430"/>
          <a:ext cx="4570413" cy="3427413"/>
        </p:xfrm>
        <a:graphic>
          <a:graphicData uri="http://schemas.openxmlformats.org/presentationml/2006/ole">
            <p:oleObj spid="_x0000_s99330" name="Презентация" r:id="rId3" imgW="4562965" imgH="3421389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0354" name="Object 2"/>
          <p:cNvGraphicFramePr>
            <a:graphicFrameLocks noChangeAspect="1"/>
          </p:cNvGraphicFramePr>
          <p:nvPr/>
        </p:nvGraphicFramePr>
        <p:xfrm>
          <a:off x="2286000" y="1714500"/>
          <a:ext cx="4570413" cy="3427413"/>
        </p:xfrm>
        <a:graphic>
          <a:graphicData uri="http://schemas.openxmlformats.org/presentationml/2006/ole">
            <p:oleObj spid="_x0000_s100354" name="Презентация" r:id="rId3" imgW="4570524" imgH="3427508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7" name="Picture 29" descr="WB02106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67" name="Picture 19" descr="WB02106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571744"/>
            <a:ext cx="6400800" cy="35719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</a:t>
            </a:r>
            <a:r>
              <a:rPr lang="ru-RU" sz="54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Пусть миру будет хорошо, пусть миру будет мир».</a:t>
            </a:r>
          </a:p>
          <a:p>
            <a:endParaRPr lang="ru-RU" dirty="0"/>
          </a:p>
        </p:txBody>
      </p:sp>
      <p:pic>
        <p:nvPicPr>
          <p:cNvPr id="2053" name="Picture 5" descr="AG00174_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80063" y="765175"/>
            <a:ext cx="571500" cy="571500"/>
          </a:xfrm>
          <a:prstGeom prst="rect">
            <a:avLst/>
          </a:prstGeom>
          <a:noFill/>
        </p:spPr>
      </p:pic>
      <p:pic>
        <p:nvPicPr>
          <p:cNvPr id="2054" name="Picture 6" descr="WB01330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857760"/>
            <a:ext cx="1584325" cy="1584325"/>
          </a:xfrm>
          <a:prstGeom prst="rect">
            <a:avLst/>
          </a:prstGeom>
          <a:noFill/>
        </p:spPr>
      </p:pic>
      <p:pic>
        <p:nvPicPr>
          <p:cNvPr id="2055" name="Picture 7" descr="WB01237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836613"/>
            <a:ext cx="381000" cy="381000"/>
          </a:xfrm>
          <a:prstGeom prst="rect">
            <a:avLst/>
          </a:prstGeom>
          <a:noFill/>
        </p:spPr>
      </p:pic>
      <p:pic>
        <p:nvPicPr>
          <p:cNvPr id="2056" name="Picture 8" descr="WB0123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95738" y="260350"/>
            <a:ext cx="381000" cy="381000"/>
          </a:xfrm>
          <a:prstGeom prst="rect">
            <a:avLst/>
          </a:prstGeom>
          <a:noFill/>
        </p:spPr>
      </p:pic>
      <p:pic>
        <p:nvPicPr>
          <p:cNvPr id="2057" name="Picture 9" descr="WB01239_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2988" y="981075"/>
            <a:ext cx="381000" cy="381000"/>
          </a:xfrm>
          <a:prstGeom prst="rect">
            <a:avLst/>
          </a:prstGeom>
          <a:noFill/>
        </p:spPr>
      </p:pic>
      <p:pic>
        <p:nvPicPr>
          <p:cNvPr id="2058" name="Picture 10" descr="WB01240_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87450" y="404813"/>
            <a:ext cx="381000" cy="381000"/>
          </a:xfrm>
          <a:prstGeom prst="rect">
            <a:avLst/>
          </a:prstGeom>
          <a:noFill/>
        </p:spPr>
      </p:pic>
      <p:pic>
        <p:nvPicPr>
          <p:cNvPr id="2059" name="Picture 11" descr="WB01241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1188" y="1268413"/>
            <a:ext cx="381000" cy="381000"/>
          </a:xfrm>
          <a:prstGeom prst="rect">
            <a:avLst/>
          </a:prstGeom>
          <a:noFill/>
        </p:spPr>
      </p:pic>
      <p:pic>
        <p:nvPicPr>
          <p:cNvPr id="2060" name="Picture 12" descr="WB01242_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63713" y="1268413"/>
            <a:ext cx="381000" cy="381000"/>
          </a:xfrm>
          <a:prstGeom prst="rect">
            <a:avLst/>
          </a:prstGeom>
          <a:noFill/>
        </p:spPr>
      </p:pic>
      <p:pic>
        <p:nvPicPr>
          <p:cNvPr id="2061" name="Picture 13" descr="WB01243_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42988" y="1700213"/>
            <a:ext cx="381000" cy="381000"/>
          </a:xfrm>
          <a:prstGeom prst="rect">
            <a:avLst/>
          </a:prstGeom>
          <a:noFill/>
        </p:spPr>
      </p:pic>
      <p:pic>
        <p:nvPicPr>
          <p:cNvPr id="2062" name="Picture 14" descr="WB01244_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08175" y="333375"/>
            <a:ext cx="381000" cy="381000"/>
          </a:xfrm>
          <a:prstGeom prst="rect">
            <a:avLst/>
          </a:prstGeom>
          <a:noFill/>
        </p:spPr>
      </p:pic>
      <p:pic>
        <p:nvPicPr>
          <p:cNvPr id="2063" name="Picture 15" descr="WB01245_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484438" y="1773238"/>
            <a:ext cx="381000" cy="381000"/>
          </a:xfrm>
          <a:prstGeom prst="rect">
            <a:avLst/>
          </a:prstGeom>
          <a:noFill/>
        </p:spPr>
      </p:pic>
      <p:pic>
        <p:nvPicPr>
          <p:cNvPr id="2064" name="Picture 16" descr="WB01246_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700338" y="765175"/>
            <a:ext cx="381000" cy="381000"/>
          </a:xfrm>
          <a:prstGeom prst="rect">
            <a:avLst/>
          </a:prstGeom>
          <a:noFill/>
        </p:spPr>
      </p:pic>
      <p:pic>
        <p:nvPicPr>
          <p:cNvPr id="2065" name="Picture 17" descr="WB01292_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72000" y="908050"/>
            <a:ext cx="400050" cy="400050"/>
          </a:xfrm>
          <a:prstGeom prst="rect">
            <a:avLst/>
          </a:prstGeom>
          <a:noFill/>
        </p:spPr>
      </p:pic>
      <p:pic>
        <p:nvPicPr>
          <p:cNvPr id="2066" name="Picture 18" descr="mmsun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7956550" y="3789363"/>
            <a:ext cx="828675" cy="876300"/>
          </a:xfrm>
          <a:prstGeom prst="rect">
            <a:avLst/>
          </a:prstGeom>
          <a:noFill/>
        </p:spPr>
      </p:pic>
      <p:pic>
        <p:nvPicPr>
          <p:cNvPr id="2068" name="Picture 20" descr="солнце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859338" y="4745038"/>
            <a:ext cx="2376487" cy="2112962"/>
          </a:xfrm>
          <a:prstGeom prst="rect">
            <a:avLst/>
          </a:prstGeom>
          <a:noFill/>
        </p:spPr>
      </p:pic>
      <p:pic>
        <p:nvPicPr>
          <p:cNvPr id="2069" name="Picture 21" descr="5-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172450" y="6021388"/>
            <a:ext cx="744538" cy="641350"/>
          </a:xfrm>
          <a:prstGeom prst="rect">
            <a:avLst/>
          </a:prstGeom>
          <a:noFill/>
        </p:spPr>
      </p:pic>
      <p:pic>
        <p:nvPicPr>
          <p:cNvPr id="2070" name="Picture 22" descr="16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667625" y="2420938"/>
            <a:ext cx="627063" cy="579437"/>
          </a:xfrm>
          <a:prstGeom prst="rect">
            <a:avLst/>
          </a:prstGeom>
          <a:noFill/>
        </p:spPr>
      </p:pic>
      <p:pic>
        <p:nvPicPr>
          <p:cNvPr id="2072" name="Picture 24" descr="PH02749U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289800" y="-458788"/>
            <a:ext cx="1854200" cy="2743201"/>
          </a:xfrm>
          <a:prstGeom prst="rect">
            <a:avLst/>
          </a:prstGeom>
          <a:noFill/>
        </p:spPr>
      </p:pic>
      <p:pic>
        <p:nvPicPr>
          <p:cNvPr id="2073" name="Picture 25" descr="PH02466U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0" y="0"/>
            <a:ext cx="2743200" cy="1803400"/>
          </a:xfrm>
          <a:prstGeom prst="rect">
            <a:avLst/>
          </a:prstGeom>
          <a:noFill/>
        </p:spPr>
      </p:pic>
      <p:pic>
        <p:nvPicPr>
          <p:cNvPr id="2075" name="Picture 27" descr="PH01035U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 rot="1203476">
            <a:off x="0" y="5016500"/>
            <a:ext cx="2743200" cy="1841500"/>
          </a:xfrm>
          <a:prstGeom prst="rect">
            <a:avLst/>
          </a:prstGeom>
          <a:noFill/>
        </p:spPr>
      </p:pic>
      <p:sp>
        <p:nvSpPr>
          <p:cNvPr id="2078" name="Rectangle 3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«Пусть миру будет хорошо, пусть миру будет мир».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9" name="Rectangle 3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«Пусть миру будет хорошо, пусть миру будет мир».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0" name="WordArt 6"/>
          <p:cNvSpPr>
            <a:spLocks noChangeArrowheads="1" noChangeShapeType="1" noTextEdit="1"/>
          </p:cNvSpPr>
          <p:nvPr/>
        </p:nvSpPr>
        <p:spPr bwMode="auto">
          <a:xfrm>
            <a:off x="684213" y="1196975"/>
            <a:ext cx="7848600" cy="35274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ru-RU" sz="48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Молодцы, ребята!</a:t>
            </a:r>
          </a:p>
        </p:txBody>
      </p:sp>
      <p:pic>
        <p:nvPicPr>
          <p:cNvPr id="82951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7050" y="4652963"/>
            <a:ext cx="1800225" cy="1685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сканирование000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20421258">
            <a:off x="1574255" y="5337556"/>
            <a:ext cx="1858478" cy="16124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сканирование0002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3286287">
            <a:off x="-390611" y="4867637"/>
            <a:ext cx="2267844" cy="19676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сканирование000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17351645">
            <a:off x="4209606" y="5408495"/>
            <a:ext cx="1858478" cy="16124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сканирование000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8346791">
            <a:off x="7516203" y="4197724"/>
            <a:ext cx="1858478" cy="16124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сканирование000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10339140">
            <a:off x="1259492" y="-246484"/>
            <a:ext cx="1858478" cy="16124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сканирование0002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rot="10444970">
            <a:off x="2863085" y="-353456"/>
            <a:ext cx="1831670" cy="15891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сканирование0002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10963711">
            <a:off x="6037092" y="-243609"/>
            <a:ext cx="1808958" cy="15694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сканирование0002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rot="7972052">
            <a:off x="-245004" y="-17937"/>
            <a:ext cx="1803143" cy="15644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сканирование0002.jp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rot="13261783">
            <a:off x="7462279" y="-135589"/>
            <a:ext cx="1966623" cy="17062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сканирование000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10339140">
            <a:off x="7457502" y="1331388"/>
            <a:ext cx="1858478" cy="16124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сканирование000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14406416">
            <a:off x="7519483" y="2830062"/>
            <a:ext cx="1858478" cy="16124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сканирование000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19821711">
            <a:off x="7492324" y="5568996"/>
            <a:ext cx="1858478" cy="16124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 descr="сканирование0002.jp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 rot="19419489">
            <a:off x="5451080" y="4931699"/>
            <a:ext cx="2371457" cy="20575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сканирование000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2573342">
            <a:off x="2729150" y="5346096"/>
            <a:ext cx="1858478" cy="16124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сканирование0002.jp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 rot="10339140">
            <a:off x="-90919" y="1418462"/>
            <a:ext cx="971860" cy="843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сканирование0002.jp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 rot="10339140">
            <a:off x="-90917" y="2132844"/>
            <a:ext cx="971860" cy="843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 descr="сканирование0002.jp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 rot="10339140">
            <a:off x="-90918" y="2704347"/>
            <a:ext cx="971860" cy="843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 descr="сканирование0002.jp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 rot="10339140">
            <a:off x="-162355" y="3275851"/>
            <a:ext cx="971860" cy="843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 descr="сканирование0002.jp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 rot="10339140">
            <a:off x="-162357" y="4204545"/>
            <a:ext cx="971860" cy="843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  <a:latin typeface="BatangChe" pitchFamily="49" charset="-127"/>
                <a:ea typeface="BatangChe" pitchFamily="49" charset="-127"/>
              </a:rPr>
              <a:t>День знаний</a:t>
            </a:r>
            <a:endParaRPr lang="ru-RU" b="1" i="1" dirty="0">
              <a:solidFill>
                <a:srgbClr val="0070C0"/>
              </a:solidFill>
              <a:latin typeface="BatangChe" pitchFamily="49" charset="-127"/>
              <a:ea typeface="BatangChe" pitchFamily="49" charset="-127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1 сентября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fourfallleaves.jp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 rot="20887110">
            <a:off x="522429" y="1169045"/>
            <a:ext cx="3304008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 descr="fall_leaves.jp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 rot="508487">
            <a:off x="5939294" y="3484205"/>
            <a:ext cx="2857490" cy="22859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autumnleaves.jp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 rot="1390364">
            <a:off x="6550509" y="1096233"/>
            <a:ext cx="2321705" cy="1857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21" descr="091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214810" y="3071810"/>
            <a:ext cx="1873254" cy="2286740"/>
          </a:xfrm>
          <a:prstGeom prst="rect">
            <a:avLst/>
          </a:prstGeom>
          <a:noFill/>
        </p:spPr>
      </p:pic>
      <p:pic>
        <p:nvPicPr>
          <p:cNvPr id="35" name="Звук с компакт-диска 34">
            <a:hlinkClick r:id="" action="ppaction://media"/>
          </p:cNvPr>
          <p:cNvPicPr>
            <a:picLocks noRot="1" noChangeAspect="1"/>
          </p:cNvPicPr>
          <p:nvPr>
            <a:audioCd>
              <a:st track="1"/>
              <a:end track="41" time="136"/>
            </a:audioCd>
          </p:nvPr>
        </p:nvPicPr>
        <p:blipFill>
          <a:blip r:embed="rId15" cstate="email"/>
          <a:stretch>
            <a:fillRect/>
          </a:stretch>
        </p:blipFill>
        <p:spPr>
          <a:xfrm>
            <a:off x="8501090" y="607220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0" descr="i?id=8736841&amp;tov=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2643182"/>
            <a:ext cx="3500462" cy="28003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 descr="сканирование000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14406416">
            <a:off x="7457503" y="2831585"/>
            <a:ext cx="1858478" cy="16124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сканирование0002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10339140">
            <a:off x="-90919" y="1418462"/>
            <a:ext cx="971860" cy="843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5400" b="1" dirty="0" smtClean="0">
                <a:solidFill>
                  <a:srgbClr val="FF0000"/>
                </a:solidFill>
                <a:latin typeface="Bookman Old Style" pitchFamily="18" charset="0"/>
              </a:rPr>
              <a:t>Игра «Да или нет»</a:t>
            </a:r>
            <a:endParaRPr lang="ru-RU" sz="54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сканирование000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20421258">
            <a:off x="1574255" y="5337556"/>
            <a:ext cx="1858478" cy="16124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сканирование000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17351645">
            <a:off x="4209606" y="5408495"/>
            <a:ext cx="1858478" cy="16124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сканирование000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8346791">
            <a:off x="7516203" y="4197724"/>
            <a:ext cx="1858478" cy="16124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сканирование0002.jpg"/>
          <p:cNvPicPr>
            <a:picLocks noChangeAspect="1"/>
          </p:cNvPicPr>
          <p:nvPr/>
        </p:nvPicPr>
        <p:blipFill>
          <a:blip r:embed="rId3" cstate="email">
            <a:lum/>
          </a:blip>
          <a:stretch>
            <a:fillRect/>
          </a:stretch>
        </p:blipFill>
        <p:spPr>
          <a:xfrm rot="10339140">
            <a:off x="1259492" y="-246484"/>
            <a:ext cx="1858478" cy="16124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сканирование0002.jpg"/>
          <p:cNvPicPr>
            <a:picLocks noChangeAspect="1"/>
          </p:cNvPicPr>
          <p:nvPr/>
        </p:nvPicPr>
        <p:blipFill>
          <a:blip r:embed="rId5" cstate="email">
            <a:lum/>
          </a:blip>
          <a:stretch>
            <a:fillRect/>
          </a:stretch>
        </p:blipFill>
        <p:spPr>
          <a:xfrm rot="10444970">
            <a:off x="2863085" y="-353456"/>
            <a:ext cx="1831670" cy="15891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сканирование0002.jpg"/>
          <p:cNvPicPr>
            <a:picLocks noChangeAspect="1"/>
          </p:cNvPicPr>
          <p:nvPr/>
        </p:nvPicPr>
        <p:blipFill>
          <a:blip r:embed="rId6" cstate="email">
            <a:lum/>
          </a:blip>
          <a:stretch>
            <a:fillRect/>
          </a:stretch>
        </p:blipFill>
        <p:spPr>
          <a:xfrm rot="10963711">
            <a:off x="6037092" y="-243609"/>
            <a:ext cx="1808958" cy="15694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сканирование0002.jpg"/>
          <p:cNvPicPr>
            <a:picLocks noChangeAspect="1"/>
          </p:cNvPicPr>
          <p:nvPr/>
        </p:nvPicPr>
        <p:blipFill>
          <a:blip r:embed="rId7" cstate="email">
            <a:lum/>
          </a:blip>
          <a:stretch>
            <a:fillRect/>
          </a:stretch>
        </p:blipFill>
        <p:spPr>
          <a:xfrm rot="7972052">
            <a:off x="4244899" y="-187936"/>
            <a:ext cx="1997688" cy="17332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сканирование0002.jp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rot="7972052">
            <a:off x="-245004" y="-17937"/>
            <a:ext cx="1803143" cy="15644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сканирование0002.jp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 rot="13261783">
            <a:off x="7462279" y="-135589"/>
            <a:ext cx="1966623" cy="17062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сканирование000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10339140">
            <a:off x="7457502" y="1331388"/>
            <a:ext cx="1858478" cy="16124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сканирование000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19821711">
            <a:off x="7492324" y="5568996"/>
            <a:ext cx="1858478" cy="16124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сканирование0002.jp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 rot="19419489">
            <a:off x="5593958" y="5003137"/>
            <a:ext cx="2371457" cy="20575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сканирование000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2573342">
            <a:off x="2729150" y="5346096"/>
            <a:ext cx="1858478" cy="16124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сканирование0002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10339140">
            <a:off x="-90917" y="2132844"/>
            <a:ext cx="971860" cy="843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сканирование0002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10339140">
            <a:off x="-162355" y="3275851"/>
            <a:ext cx="971860" cy="843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сканирование0002.jp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 rot="3286287">
            <a:off x="-247703" y="4796199"/>
            <a:ext cx="2267844" cy="19676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сканирование0002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10339140">
            <a:off x="51990" y="2632909"/>
            <a:ext cx="971860" cy="843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сканирование0002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10339140">
            <a:off x="-19449" y="4133107"/>
            <a:ext cx="971860" cy="843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арта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3713" y="1341438"/>
            <a:ext cx="5761037" cy="531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портфель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4075" y="1989138"/>
            <a:ext cx="4535488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3"/>
          <p:cNvSpPr>
            <a:spLocks noChangeArrowheads="1" noChangeShapeType="1" noTextEdit="1"/>
          </p:cNvSpPr>
          <p:nvPr/>
        </p:nvSpPr>
        <p:spPr bwMode="auto">
          <a:xfrm>
            <a:off x="2051050" y="549275"/>
            <a:ext cx="5497513" cy="973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C0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Станция Отгадай-ка</a:t>
            </a:r>
            <a:endParaRPr lang="ru-RU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C0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spd="slow">
    <p:newsflash/>
    <p:sndAc>
      <p:stSnd>
        <p:snd r:embed="rId3" name="fil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90000"/>
            </a:schemeClr>
          </a:solidFill>
          <a:ln>
            <a:solidFill>
              <a:srgbClr val="92D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 smtClean="0"/>
              <a:t>Школа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3400" y="1571612"/>
            <a:ext cx="8001000" cy="460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Тетрадь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тетрадь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859284">
            <a:off x="3525239" y="2258371"/>
            <a:ext cx="3448701" cy="409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</TotalTime>
  <Words>134</Words>
  <Application>Microsoft Office PowerPoint</Application>
  <PresentationFormat>Экран (4:3)</PresentationFormat>
  <Paragraphs>55</Paragraphs>
  <Slides>45</Slides>
  <Notes>12</Notes>
  <HiddenSlides>0</HiddenSlides>
  <MMClips>5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Оформление по умолчанию</vt:lpstr>
      <vt:lpstr>Презентация</vt:lpstr>
      <vt:lpstr>Презентация , подготовленная ко Дню знаний</vt:lpstr>
      <vt:lpstr> Здравствуй, школа!</vt:lpstr>
      <vt:lpstr>Слайд 3</vt:lpstr>
      <vt:lpstr>Слайд 4</vt:lpstr>
      <vt:lpstr>День знаний</vt:lpstr>
      <vt:lpstr>Слайд 6</vt:lpstr>
      <vt:lpstr>Слайд 7</vt:lpstr>
      <vt:lpstr>Школа </vt:lpstr>
      <vt:lpstr>Тетрадь </vt:lpstr>
      <vt:lpstr>Линейка </vt:lpstr>
      <vt:lpstr>Карандаш </vt:lpstr>
      <vt:lpstr>Слайд 12</vt:lpstr>
      <vt:lpstr>Слайд 13</vt:lpstr>
      <vt:lpstr>Слайд 14</vt:lpstr>
      <vt:lpstr>АЙБОЛИТ 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>VIOLINE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Валентина</dc:creator>
  <cp:lastModifiedBy>МОУ "СОШ"</cp:lastModifiedBy>
  <cp:revision>21</cp:revision>
  <dcterms:created xsi:type="dcterms:W3CDTF">2009-08-27T11:56:44Z</dcterms:created>
  <dcterms:modified xsi:type="dcterms:W3CDTF">2015-01-20T07:27:46Z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0008002a180000000000010250300207f7000400038000</vt:lpwstr>
  </property>
</Properties>
</file>